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Lst>
  <p:sldSz cx="10058400" cy="7772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imes New Roman"/>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imes New Roman"/>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imes New Roman"/>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imes New Roman"/>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imes New Roman"/>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imes New Roman"/>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imes New Roman"/>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imes New Roman"/>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imes New Roman"/>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ACFCF"/>
          </a:solidFill>
        </a:fill>
      </a:tcStyle>
    </a:wholeTbl>
    <a:band2H>
      <a:tcTxStyle b="def" i="def"/>
      <a:tcStyle>
        <a:tcBdr/>
        <a:fill>
          <a:solidFill>
            <a:srgbClr val="FCE8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E7CD"/>
          </a:solidFill>
        </a:fill>
      </a:tcStyle>
    </a:wholeTbl>
    <a:band2H>
      <a:tcTxStyle b="def" i="def"/>
      <a:tcStyle>
        <a:tcBdr/>
        <a:fill>
          <a:solidFill>
            <a:srgbClr val="FCF3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D"/>
          </a:solidFill>
        </a:fill>
      </a:tcStyle>
    </a:wholeTbl>
    <a:band2H>
      <a:tcTxStyle b="def" i="def"/>
      <a:tcStyle>
        <a:tcBdr/>
        <a:fill>
          <a:solidFill>
            <a:srgbClr val="FE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53" name="Shape 53"/>
          <p:cNvSpPr/>
          <p:nvPr>
            <p:ph type="sldImg"/>
          </p:nvPr>
        </p:nvSpPr>
        <p:spPr>
          <a:xfrm>
            <a:off x="1143000" y="685800"/>
            <a:ext cx="4572000" cy="3429000"/>
          </a:xfrm>
          <a:prstGeom prst="rect">
            <a:avLst/>
          </a:prstGeom>
        </p:spPr>
        <p:txBody>
          <a:bodyPr/>
          <a:lstStyle/>
          <a:p>
            <a:pPr/>
          </a:p>
        </p:txBody>
      </p:sp>
      <p:sp>
        <p:nvSpPr>
          <p:cNvPr id="54" name="Shape 5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Times New Roman"/>
      </a:defRPr>
    </a:lvl1pPr>
    <a:lvl2pPr indent="228600" latinLnBrk="0">
      <a:defRPr sz="1200">
        <a:latin typeface="+mn-lt"/>
        <a:ea typeface="+mn-ea"/>
        <a:cs typeface="+mn-cs"/>
        <a:sym typeface="Times New Roman"/>
      </a:defRPr>
    </a:lvl2pPr>
    <a:lvl3pPr indent="457200" latinLnBrk="0">
      <a:defRPr sz="1200">
        <a:latin typeface="+mn-lt"/>
        <a:ea typeface="+mn-ea"/>
        <a:cs typeface="+mn-cs"/>
        <a:sym typeface="Times New Roman"/>
      </a:defRPr>
    </a:lvl3pPr>
    <a:lvl4pPr indent="685800" latinLnBrk="0">
      <a:defRPr sz="1200">
        <a:latin typeface="+mn-lt"/>
        <a:ea typeface="+mn-ea"/>
        <a:cs typeface="+mn-cs"/>
        <a:sym typeface="Times New Roman"/>
      </a:defRPr>
    </a:lvl4pPr>
    <a:lvl5pPr indent="914400" latinLnBrk="0">
      <a:defRPr sz="1200">
        <a:latin typeface="+mn-lt"/>
        <a:ea typeface="+mn-ea"/>
        <a:cs typeface="+mn-cs"/>
        <a:sym typeface="Times New Roman"/>
      </a:defRPr>
    </a:lvl5pPr>
    <a:lvl6pPr indent="1143000" latinLnBrk="0">
      <a:defRPr sz="1200">
        <a:latin typeface="+mn-lt"/>
        <a:ea typeface="+mn-ea"/>
        <a:cs typeface="+mn-cs"/>
        <a:sym typeface="Times New Roman"/>
      </a:defRPr>
    </a:lvl6pPr>
    <a:lvl7pPr indent="1371600" latinLnBrk="0">
      <a:defRPr sz="1200">
        <a:latin typeface="+mn-lt"/>
        <a:ea typeface="+mn-ea"/>
        <a:cs typeface="+mn-cs"/>
        <a:sym typeface="Times New Roman"/>
      </a:defRPr>
    </a:lvl7pPr>
    <a:lvl8pPr indent="1600200" latinLnBrk="0">
      <a:defRPr sz="1200">
        <a:latin typeface="+mn-lt"/>
        <a:ea typeface="+mn-ea"/>
        <a:cs typeface="+mn-cs"/>
        <a:sym typeface="Times New Roman"/>
      </a:defRPr>
    </a:lvl8pPr>
    <a:lvl9pPr indent="1828800" latinLnBrk="0">
      <a:defRPr sz="1200">
        <a:latin typeface="+mn-lt"/>
        <a:ea typeface="+mn-ea"/>
        <a:cs typeface="+mn-cs"/>
        <a:sym typeface="Times New Roman"/>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 name="Shape 71"/>
          <p:cNvSpPr/>
          <p:nvPr>
            <p:ph type="sldImg"/>
          </p:nvPr>
        </p:nvSpPr>
        <p:spPr>
          <a:prstGeom prst="rect">
            <a:avLst/>
          </a:prstGeom>
        </p:spPr>
        <p:txBody>
          <a:bodyPr/>
          <a:lstStyle/>
          <a:p>
            <a:pPr/>
          </a:p>
        </p:txBody>
      </p:sp>
      <p:sp>
        <p:nvSpPr>
          <p:cNvPr id="72" name="Shape 72"/>
          <p:cNvSpPr/>
          <p:nvPr>
            <p:ph type="body" sz="quarter" idx="1"/>
          </p:nvPr>
        </p:nvSpPr>
        <p:spPr>
          <a:prstGeom prst="rect">
            <a:avLst/>
          </a:prstGeom>
        </p:spPr>
        <p:txBody>
          <a:bodyPr/>
          <a:lstStyle/>
          <a:p>
            <a:pPr/>
            <a:r>
              <a:t>To change this brochure, replace our sample content with your own. Or, if you'd rather start from a clean slate, press the New Slide button on the Home tab to insert a new page. Now enter your text and pictures in the empty placeholders. If you need more placeholders for titles, subtitles or body text, copy any of the existing placeholders, then drag the new one into place.</a:t>
            </a:r>
          </a:p>
          <a:p>
            <a:pPr/>
          </a:p>
          <a:p>
            <a:pPr/>
            <a:r>
              <a:t>And did you notice we made fold marks for you? They are really light, but if you don’t like them showing on your brochure, select and delete them before you print.</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Outside Page">
    <p:spTree>
      <p:nvGrpSpPr>
        <p:cNvPr id="1" name=""/>
        <p:cNvGrpSpPr/>
        <p:nvPr/>
      </p:nvGrpSpPr>
      <p:grpSpPr>
        <a:xfrm>
          <a:off x="0" y="0"/>
          <a:ext cx="0" cy="0"/>
          <a:chOff x="0" y="0"/>
          <a:chExt cx="0" cy="0"/>
        </a:xfrm>
      </p:grpSpPr>
      <p:sp>
        <p:nvSpPr>
          <p:cNvPr id="14" name="Texte niveau 1…"/>
          <p:cNvSpPr txBox="1"/>
          <p:nvPr>
            <p:ph type="body" sz="quarter" idx="1" hasCustomPrompt="1"/>
          </p:nvPr>
        </p:nvSpPr>
        <p:spPr>
          <a:prstGeom prst="rect">
            <a:avLst/>
          </a:prstGeom>
        </p:spPr>
        <p:txBody>
          <a:bodyPr/>
          <a:lstStyle/>
          <a:p>
            <a:pPr/>
            <a:r>
              <a:t>Heading text</a:t>
            </a:r>
          </a:p>
          <a:p>
            <a:pPr lvl="1"/>
            <a:r>
              <a:t/>
            </a:r>
          </a:p>
          <a:p>
            <a:pPr lvl="2"/>
            <a:r>
              <a:t/>
            </a:r>
          </a:p>
          <a:p>
            <a:pPr lvl="3"/>
            <a:r>
              <a:t/>
            </a:r>
          </a:p>
          <a:p>
            <a:pPr lvl="4"/>
            <a:r>
              <a:t/>
            </a:r>
          </a:p>
        </p:txBody>
      </p:sp>
      <p:sp>
        <p:nvSpPr>
          <p:cNvPr id="15" name="Text Placeholder 21"/>
          <p:cNvSpPr/>
          <p:nvPr>
            <p:ph type="body" sz="quarter" idx="21" hasCustomPrompt="1"/>
          </p:nvPr>
        </p:nvSpPr>
        <p:spPr>
          <a:xfrm>
            <a:off x="548640" y="2912419"/>
            <a:ext cx="2194561" cy="4254339"/>
          </a:xfrm>
          <a:prstGeom prst="rect">
            <a:avLst/>
          </a:prstGeom>
        </p:spPr>
        <p:txBody>
          <a:bodyPr anchor="t"/>
          <a:lstStyle>
            <a:lvl1pPr>
              <a:lnSpc>
                <a:spcPct val="120000"/>
              </a:lnSpc>
              <a:spcBef>
                <a:spcPts val="600"/>
              </a:spcBef>
              <a:defRPr sz="1400">
                <a:solidFill>
                  <a:srgbClr val="FFFFFF"/>
                </a:solidFill>
                <a:latin typeface="+mn-lt"/>
                <a:ea typeface="+mn-ea"/>
                <a:cs typeface="+mn-cs"/>
                <a:sym typeface="Times New Roman"/>
              </a:defRPr>
            </a:lvl1pPr>
          </a:lstStyle>
          <a:p>
            <a:pPr/>
            <a:r>
              <a:t>Click to add text</a:t>
            </a:r>
          </a:p>
        </p:txBody>
      </p:sp>
      <p:sp>
        <p:nvSpPr>
          <p:cNvPr id="16" name="Text Placeholder 21"/>
          <p:cNvSpPr/>
          <p:nvPr>
            <p:ph type="body" sz="quarter" idx="22" hasCustomPrompt="1"/>
          </p:nvPr>
        </p:nvSpPr>
        <p:spPr>
          <a:xfrm>
            <a:off x="7038974" y="457200"/>
            <a:ext cx="2657476" cy="2148840"/>
          </a:xfrm>
          <a:prstGeom prst="rect">
            <a:avLst/>
          </a:prstGeom>
        </p:spPr>
        <p:txBody>
          <a:bodyPr/>
          <a:lstStyle>
            <a:lvl1pPr>
              <a:defRPr sz="3800"/>
            </a:lvl1pPr>
          </a:lstStyle>
          <a:p>
            <a:pPr/>
            <a:r>
              <a:t>Heading text</a:t>
            </a:r>
          </a:p>
        </p:txBody>
      </p:sp>
      <p:sp>
        <p:nvSpPr>
          <p:cNvPr id="17" name="Text Placeholder 21"/>
          <p:cNvSpPr/>
          <p:nvPr>
            <p:ph type="body" sz="quarter" idx="23" hasCustomPrompt="1"/>
          </p:nvPr>
        </p:nvSpPr>
        <p:spPr>
          <a:xfrm>
            <a:off x="7038558" y="2826361"/>
            <a:ext cx="2657891" cy="497864"/>
          </a:xfrm>
          <a:prstGeom prst="rect">
            <a:avLst/>
          </a:prstGeom>
        </p:spPr>
        <p:txBody>
          <a:bodyPr anchor="t"/>
          <a:lstStyle>
            <a:lvl1pPr>
              <a:lnSpc>
                <a:spcPct val="100000"/>
              </a:lnSpc>
              <a:defRPr sz="1400">
                <a:solidFill>
                  <a:srgbClr val="000000"/>
                </a:solidFill>
                <a:latin typeface="+mn-lt"/>
                <a:ea typeface="+mn-ea"/>
                <a:cs typeface="+mn-cs"/>
                <a:sym typeface="Times New Roman"/>
              </a:defRPr>
            </a:lvl1pPr>
          </a:lstStyle>
          <a:p>
            <a:pPr/>
            <a:r>
              <a:t>Click to add text</a:t>
            </a:r>
          </a:p>
        </p:txBody>
      </p:sp>
      <p:sp>
        <p:nvSpPr>
          <p:cNvPr id="18" name="Picture Placeholder 11"/>
          <p:cNvSpPr/>
          <p:nvPr>
            <p:ph type="pic" sz="quarter" idx="24"/>
          </p:nvPr>
        </p:nvSpPr>
        <p:spPr>
          <a:xfrm>
            <a:off x="7050023" y="6638543"/>
            <a:ext cx="822961" cy="393193"/>
          </a:xfrm>
          <a:prstGeom prst="rect">
            <a:avLst/>
          </a:prstGeom>
        </p:spPr>
        <p:txBody>
          <a:bodyPr lIns="91439" tIns="45719" rIns="91439" bIns="45719" anchor="t">
            <a:noAutofit/>
          </a:bodyPr>
          <a:lstStyle/>
          <a:p>
            <a:pPr/>
          </a:p>
        </p:txBody>
      </p:sp>
      <p:sp>
        <p:nvSpPr>
          <p:cNvPr id="1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Inside Page">
    <p:spTree>
      <p:nvGrpSpPr>
        <p:cNvPr id="1" name=""/>
        <p:cNvGrpSpPr/>
        <p:nvPr/>
      </p:nvGrpSpPr>
      <p:grpSpPr>
        <a:xfrm>
          <a:off x="0" y="0"/>
          <a:ext cx="0" cy="0"/>
          <a:chOff x="0" y="0"/>
          <a:chExt cx="0" cy="0"/>
        </a:xfrm>
      </p:grpSpPr>
      <p:sp>
        <p:nvSpPr>
          <p:cNvPr id="26" name="Picture Placeholder 11"/>
          <p:cNvSpPr/>
          <p:nvPr>
            <p:ph type="pic" sz="quarter" idx="21"/>
          </p:nvPr>
        </p:nvSpPr>
        <p:spPr>
          <a:xfrm>
            <a:off x="366713" y="457200"/>
            <a:ext cx="2652712" cy="2011680"/>
          </a:xfrm>
          <a:prstGeom prst="rect">
            <a:avLst/>
          </a:prstGeom>
        </p:spPr>
        <p:txBody>
          <a:bodyPr lIns="91439" tIns="45719" rIns="91439" bIns="45719" anchor="t">
            <a:noAutofit/>
          </a:bodyPr>
          <a:lstStyle/>
          <a:p>
            <a:pPr/>
          </a:p>
        </p:txBody>
      </p:sp>
      <p:sp>
        <p:nvSpPr>
          <p:cNvPr id="27" name="Texte niveau 1…"/>
          <p:cNvSpPr txBox="1"/>
          <p:nvPr>
            <p:ph type="body" sz="quarter" idx="1" hasCustomPrompt="1"/>
          </p:nvPr>
        </p:nvSpPr>
        <p:spPr>
          <a:xfrm>
            <a:off x="366713" y="2607972"/>
            <a:ext cx="2652712" cy="579549"/>
          </a:xfrm>
          <a:prstGeom prst="rect">
            <a:avLst/>
          </a:prstGeom>
        </p:spPr>
        <p:txBody>
          <a:bodyPr/>
          <a:lstStyle>
            <a:lvl1pPr>
              <a:lnSpc>
                <a:spcPct val="114000"/>
              </a:lnSpc>
              <a:spcBef>
                <a:spcPts val="800"/>
              </a:spcBef>
              <a:defRPr sz="2000"/>
            </a:lvl1pPr>
            <a:lvl2pPr>
              <a:lnSpc>
                <a:spcPct val="114000"/>
              </a:lnSpc>
              <a:spcBef>
                <a:spcPts val="800"/>
              </a:spcBef>
              <a:defRPr sz="2000"/>
            </a:lvl2pPr>
            <a:lvl3pPr>
              <a:lnSpc>
                <a:spcPct val="114000"/>
              </a:lnSpc>
              <a:spcBef>
                <a:spcPts val="800"/>
              </a:spcBef>
              <a:defRPr sz="2000"/>
            </a:lvl3pPr>
            <a:lvl4pPr>
              <a:lnSpc>
                <a:spcPct val="114000"/>
              </a:lnSpc>
              <a:spcBef>
                <a:spcPts val="800"/>
              </a:spcBef>
              <a:defRPr sz="2000"/>
            </a:lvl4pPr>
            <a:lvl5pPr>
              <a:lnSpc>
                <a:spcPct val="114000"/>
              </a:lnSpc>
              <a:spcBef>
                <a:spcPts val="800"/>
              </a:spcBef>
              <a:defRPr sz="2000"/>
            </a:lvl5pPr>
          </a:lstStyle>
          <a:p>
            <a:pPr/>
            <a:r>
              <a:t>Click to add text</a:t>
            </a:r>
          </a:p>
          <a:p>
            <a:pPr lvl="1"/>
            <a:r>
              <a:t/>
            </a:r>
          </a:p>
          <a:p>
            <a:pPr lvl="2"/>
            <a:r>
              <a:t/>
            </a:r>
          </a:p>
          <a:p>
            <a:pPr lvl="3"/>
            <a:r>
              <a:t/>
            </a:r>
          </a:p>
          <a:p>
            <a:pPr lvl="4"/>
            <a:r>
              <a:t/>
            </a:r>
          </a:p>
        </p:txBody>
      </p:sp>
      <p:sp>
        <p:nvSpPr>
          <p:cNvPr id="28" name="Text Placeholder 21"/>
          <p:cNvSpPr/>
          <p:nvPr>
            <p:ph type="body" sz="quarter" idx="22" hasCustomPrompt="1"/>
          </p:nvPr>
        </p:nvSpPr>
        <p:spPr>
          <a:xfrm>
            <a:off x="366712" y="3309975"/>
            <a:ext cx="2652715" cy="1354598"/>
          </a:xfrm>
          <a:prstGeom prst="rect">
            <a:avLst/>
          </a:prstGeom>
        </p:spPr>
        <p:txBody>
          <a:bodyPr anchor="t"/>
          <a:lstStyle>
            <a:lvl1pPr marL="182879" indent="-182879">
              <a:lnSpc>
                <a:spcPct val="100000"/>
              </a:lnSpc>
              <a:spcBef>
                <a:spcPts val="600"/>
              </a:spcBef>
              <a:buSzPct val="100000"/>
              <a:buFont typeface="Arial"/>
              <a:buChar char="•"/>
              <a:defRPr sz="1000">
                <a:solidFill>
                  <a:srgbClr val="4C483D"/>
                </a:solidFill>
                <a:latin typeface="+mn-lt"/>
                <a:ea typeface="+mn-ea"/>
                <a:cs typeface="+mn-cs"/>
                <a:sym typeface="Times New Roman"/>
              </a:defRPr>
            </a:lvl1pPr>
          </a:lstStyle>
          <a:p>
            <a:pPr/>
            <a:r>
              <a:t>Click to add text</a:t>
            </a:r>
          </a:p>
        </p:txBody>
      </p:sp>
      <p:sp>
        <p:nvSpPr>
          <p:cNvPr id="29" name="Text Placeholder 21"/>
          <p:cNvSpPr/>
          <p:nvPr>
            <p:ph type="body" sz="quarter" idx="23" hasCustomPrompt="1"/>
          </p:nvPr>
        </p:nvSpPr>
        <p:spPr>
          <a:xfrm>
            <a:off x="366712" y="4713828"/>
            <a:ext cx="2652715" cy="237054"/>
          </a:xfrm>
          <a:prstGeom prst="rect">
            <a:avLst/>
          </a:prstGeom>
        </p:spPr>
        <p:txBody>
          <a:bodyPr/>
          <a:lstStyle>
            <a:lvl1pPr>
              <a:lnSpc>
                <a:spcPct val="114000"/>
              </a:lnSpc>
              <a:spcBef>
                <a:spcPts val="800"/>
              </a:spcBef>
              <a:defRPr b="1" sz="1300">
                <a:solidFill>
                  <a:srgbClr val="000000"/>
                </a:solidFill>
                <a:latin typeface="+mn-lt"/>
                <a:ea typeface="+mn-ea"/>
                <a:cs typeface="+mn-cs"/>
                <a:sym typeface="Times New Roman"/>
              </a:defRPr>
            </a:lvl1pPr>
          </a:lstStyle>
          <a:p>
            <a:pPr/>
            <a:r>
              <a:t>Click to add text</a:t>
            </a:r>
          </a:p>
        </p:txBody>
      </p:sp>
      <p:sp>
        <p:nvSpPr>
          <p:cNvPr id="30" name="Text Placeholder 21"/>
          <p:cNvSpPr/>
          <p:nvPr>
            <p:ph type="body" sz="quarter" idx="24" hasCustomPrompt="1"/>
          </p:nvPr>
        </p:nvSpPr>
        <p:spPr>
          <a:xfrm>
            <a:off x="366712" y="5000135"/>
            <a:ext cx="2652715" cy="2311459"/>
          </a:xfrm>
          <a:prstGeom prst="rect">
            <a:avLst/>
          </a:prstGeom>
        </p:spPr>
        <p:txBody>
          <a:bodyPr anchor="t"/>
          <a:lstStyle>
            <a:lvl1pPr marL="182879" indent="-182879">
              <a:lnSpc>
                <a:spcPct val="100000"/>
              </a:lnSpc>
              <a:spcBef>
                <a:spcPts val="600"/>
              </a:spcBef>
              <a:buSzPct val="100000"/>
              <a:buFont typeface="Arial"/>
              <a:buChar char="•"/>
              <a:defRPr sz="1000">
                <a:solidFill>
                  <a:srgbClr val="4C483D"/>
                </a:solidFill>
                <a:latin typeface="+mn-lt"/>
                <a:ea typeface="+mn-ea"/>
                <a:cs typeface="+mn-cs"/>
                <a:sym typeface="Times New Roman"/>
              </a:defRPr>
            </a:lvl1pPr>
          </a:lstStyle>
          <a:p>
            <a:pPr/>
            <a:r>
              <a:t>Click to add text</a:t>
            </a:r>
          </a:p>
        </p:txBody>
      </p:sp>
      <p:sp>
        <p:nvSpPr>
          <p:cNvPr id="31" name="Text Placeholder 21"/>
          <p:cNvSpPr/>
          <p:nvPr>
            <p:ph type="body" sz="quarter" idx="25" hasCustomPrompt="1"/>
          </p:nvPr>
        </p:nvSpPr>
        <p:spPr>
          <a:xfrm>
            <a:off x="3748087" y="431528"/>
            <a:ext cx="2652713" cy="457201"/>
          </a:xfrm>
          <a:prstGeom prst="rect">
            <a:avLst/>
          </a:prstGeom>
        </p:spPr>
        <p:txBody>
          <a:bodyPr/>
          <a:lstStyle>
            <a:lvl1pPr>
              <a:lnSpc>
                <a:spcPct val="114000"/>
              </a:lnSpc>
              <a:spcBef>
                <a:spcPts val="800"/>
              </a:spcBef>
              <a:defRPr sz="2000"/>
            </a:lvl1pPr>
          </a:lstStyle>
          <a:p>
            <a:pPr/>
            <a:r>
              <a:t>Click to add text</a:t>
            </a:r>
          </a:p>
        </p:txBody>
      </p:sp>
      <p:sp>
        <p:nvSpPr>
          <p:cNvPr id="32" name="Text Placeholder 21"/>
          <p:cNvSpPr/>
          <p:nvPr>
            <p:ph type="body" sz="quarter" idx="26" hasCustomPrompt="1"/>
          </p:nvPr>
        </p:nvSpPr>
        <p:spPr>
          <a:xfrm>
            <a:off x="3748087" y="1017534"/>
            <a:ext cx="2652714" cy="726326"/>
          </a:xfrm>
          <a:prstGeom prst="rect">
            <a:avLst/>
          </a:prstGeom>
        </p:spPr>
        <p:txBody>
          <a:bodyPr anchor="t"/>
          <a:lstStyle>
            <a:lvl1pPr marL="182879" indent="-182879">
              <a:lnSpc>
                <a:spcPct val="100000"/>
              </a:lnSpc>
              <a:spcBef>
                <a:spcPts val="600"/>
              </a:spcBef>
              <a:buSzPct val="100000"/>
              <a:buFont typeface="Arial"/>
              <a:buChar char="•"/>
              <a:defRPr sz="1000">
                <a:solidFill>
                  <a:srgbClr val="4C483D"/>
                </a:solidFill>
                <a:latin typeface="+mn-lt"/>
                <a:ea typeface="+mn-ea"/>
                <a:cs typeface="+mn-cs"/>
                <a:sym typeface="Times New Roman"/>
              </a:defRPr>
            </a:lvl1pPr>
          </a:lstStyle>
          <a:p>
            <a:pPr/>
            <a:r>
              <a:t>Click to add text</a:t>
            </a:r>
          </a:p>
        </p:txBody>
      </p:sp>
      <p:sp>
        <p:nvSpPr>
          <p:cNvPr id="33" name="Text Placeholder 21"/>
          <p:cNvSpPr/>
          <p:nvPr>
            <p:ph type="body" sz="quarter" idx="27" hasCustomPrompt="1"/>
          </p:nvPr>
        </p:nvSpPr>
        <p:spPr>
          <a:xfrm>
            <a:off x="3748087" y="1824701"/>
            <a:ext cx="2652714" cy="237054"/>
          </a:xfrm>
          <a:prstGeom prst="rect">
            <a:avLst/>
          </a:prstGeom>
        </p:spPr>
        <p:txBody>
          <a:bodyPr/>
          <a:lstStyle>
            <a:lvl1pPr>
              <a:lnSpc>
                <a:spcPct val="114000"/>
              </a:lnSpc>
              <a:spcBef>
                <a:spcPts val="800"/>
              </a:spcBef>
              <a:defRPr b="1" sz="1300">
                <a:solidFill>
                  <a:srgbClr val="000000"/>
                </a:solidFill>
                <a:latin typeface="+mn-lt"/>
                <a:ea typeface="+mn-ea"/>
                <a:cs typeface="+mn-cs"/>
                <a:sym typeface="Times New Roman"/>
              </a:defRPr>
            </a:lvl1pPr>
          </a:lstStyle>
          <a:p>
            <a:pPr/>
            <a:r>
              <a:t>Click to add text</a:t>
            </a:r>
          </a:p>
        </p:txBody>
      </p:sp>
      <p:sp>
        <p:nvSpPr>
          <p:cNvPr id="34" name="Text Placeholder 21"/>
          <p:cNvSpPr/>
          <p:nvPr>
            <p:ph type="body" sz="quarter" idx="28" hasCustomPrompt="1"/>
          </p:nvPr>
        </p:nvSpPr>
        <p:spPr>
          <a:xfrm>
            <a:off x="3748087" y="2112264"/>
            <a:ext cx="2652714" cy="546217"/>
          </a:xfrm>
          <a:prstGeom prst="rect">
            <a:avLst/>
          </a:prstGeom>
        </p:spPr>
        <p:txBody>
          <a:bodyPr anchor="t"/>
          <a:lstStyle>
            <a:lvl1pPr marL="182879" indent="-182879">
              <a:lnSpc>
                <a:spcPct val="100000"/>
              </a:lnSpc>
              <a:spcBef>
                <a:spcPts val="600"/>
              </a:spcBef>
              <a:buSzPct val="100000"/>
              <a:buFont typeface="Arial"/>
              <a:buChar char="•"/>
              <a:defRPr sz="1000">
                <a:solidFill>
                  <a:srgbClr val="4C483D"/>
                </a:solidFill>
                <a:latin typeface="+mn-lt"/>
                <a:ea typeface="+mn-ea"/>
                <a:cs typeface="+mn-cs"/>
                <a:sym typeface="Times New Roman"/>
              </a:defRPr>
            </a:lvl1pPr>
          </a:lstStyle>
          <a:p>
            <a:pPr/>
            <a:r>
              <a:t>Click to add text</a:t>
            </a:r>
          </a:p>
        </p:txBody>
      </p:sp>
      <p:sp>
        <p:nvSpPr>
          <p:cNvPr id="35" name="Text Placeholder 21"/>
          <p:cNvSpPr/>
          <p:nvPr>
            <p:ph type="body" sz="quarter" idx="29" hasCustomPrompt="1"/>
          </p:nvPr>
        </p:nvSpPr>
        <p:spPr>
          <a:xfrm>
            <a:off x="3748087" y="2826436"/>
            <a:ext cx="2652714" cy="678074"/>
          </a:xfrm>
          <a:prstGeom prst="rect">
            <a:avLst/>
          </a:prstGeom>
        </p:spPr>
        <p:txBody>
          <a:bodyPr anchor="ctr"/>
          <a:lstStyle>
            <a:lvl1pPr>
              <a:lnSpc>
                <a:spcPct val="120000"/>
              </a:lnSpc>
              <a:spcBef>
                <a:spcPts val="400"/>
              </a:spcBef>
              <a:defRPr i="1" sz="1200"/>
            </a:lvl1pPr>
          </a:lstStyle>
          <a:p>
            <a:pPr/>
            <a:r>
              <a:t>Click to add quotation or callout text</a:t>
            </a:r>
          </a:p>
        </p:txBody>
      </p:sp>
      <p:sp>
        <p:nvSpPr>
          <p:cNvPr id="36" name="Text Placeholder 21"/>
          <p:cNvSpPr/>
          <p:nvPr>
            <p:ph type="body" sz="quarter" idx="30" hasCustomPrompt="1"/>
          </p:nvPr>
        </p:nvSpPr>
        <p:spPr>
          <a:xfrm>
            <a:off x="3748087" y="3693995"/>
            <a:ext cx="2652714" cy="1123393"/>
          </a:xfrm>
          <a:prstGeom prst="rect">
            <a:avLst/>
          </a:prstGeom>
        </p:spPr>
        <p:txBody>
          <a:bodyPr anchor="t"/>
          <a:lstStyle>
            <a:lvl1pPr marL="182879" indent="-182879">
              <a:lnSpc>
                <a:spcPct val="100000"/>
              </a:lnSpc>
              <a:spcBef>
                <a:spcPts val="600"/>
              </a:spcBef>
              <a:buSzPct val="100000"/>
              <a:buFont typeface="Arial"/>
              <a:buChar char="•"/>
              <a:defRPr sz="1000">
                <a:solidFill>
                  <a:srgbClr val="4C483D"/>
                </a:solidFill>
                <a:latin typeface="+mn-lt"/>
                <a:ea typeface="+mn-ea"/>
                <a:cs typeface="+mn-cs"/>
                <a:sym typeface="Times New Roman"/>
              </a:defRPr>
            </a:lvl1pPr>
          </a:lstStyle>
          <a:p>
            <a:pPr/>
            <a:r>
              <a:t>Click to add text</a:t>
            </a:r>
          </a:p>
        </p:txBody>
      </p:sp>
      <p:sp>
        <p:nvSpPr>
          <p:cNvPr id="37" name="Picture Placeholder 11"/>
          <p:cNvSpPr/>
          <p:nvPr>
            <p:ph type="pic" sz="quarter" idx="31"/>
          </p:nvPr>
        </p:nvSpPr>
        <p:spPr>
          <a:xfrm>
            <a:off x="3748087" y="5299914"/>
            <a:ext cx="2652713" cy="2011681"/>
          </a:xfrm>
          <a:prstGeom prst="rect">
            <a:avLst/>
          </a:prstGeom>
        </p:spPr>
        <p:txBody>
          <a:bodyPr lIns="91439" tIns="45719" rIns="91439" bIns="45719" anchor="t">
            <a:noAutofit/>
          </a:bodyPr>
          <a:lstStyle/>
          <a:p>
            <a:pPr/>
          </a:p>
        </p:txBody>
      </p:sp>
      <p:sp>
        <p:nvSpPr>
          <p:cNvPr id="38" name="Text Placeholder 21"/>
          <p:cNvSpPr/>
          <p:nvPr>
            <p:ph type="body" sz="quarter" idx="32" hasCustomPrompt="1"/>
          </p:nvPr>
        </p:nvSpPr>
        <p:spPr>
          <a:xfrm>
            <a:off x="7131367" y="674634"/>
            <a:ext cx="2560321" cy="1583936"/>
          </a:xfrm>
          <a:prstGeom prst="rect">
            <a:avLst/>
          </a:prstGeom>
        </p:spPr>
        <p:txBody>
          <a:bodyPr anchor="t"/>
          <a:lstStyle>
            <a:lvl1pPr marL="182879" indent="-182879">
              <a:lnSpc>
                <a:spcPct val="100000"/>
              </a:lnSpc>
              <a:spcBef>
                <a:spcPts val="600"/>
              </a:spcBef>
              <a:buSzPct val="100000"/>
              <a:buFont typeface="Arial"/>
              <a:buChar char="•"/>
              <a:defRPr sz="1000">
                <a:solidFill>
                  <a:srgbClr val="4C483D"/>
                </a:solidFill>
                <a:latin typeface="+mn-lt"/>
                <a:ea typeface="+mn-ea"/>
                <a:cs typeface="+mn-cs"/>
                <a:sym typeface="Times New Roman"/>
              </a:defRPr>
            </a:lvl1pPr>
          </a:lstStyle>
          <a:p>
            <a:pPr/>
            <a:r>
              <a:t>Click to add text</a:t>
            </a:r>
          </a:p>
        </p:txBody>
      </p:sp>
      <p:sp>
        <p:nvSpPr>
          <p:cNvPr id="39" name="Text Placeholder 21"/>
          <p:cNvSpPr/>
          <p:nvPr>
            <p:ph type="body" sz="quarter" idx="33" hasCustomPrompt="1"/>
          </p:nvPr>
        </p:nvSpPr>
        <p:spPr>
          <a:xfrm>
            <a:off x="7131367" y="2258567"/>
            <a:ext cx="2560321" cy="457201"/>
          </a:xfrm>
          <a:prstGeom prst="rect">
            <a:avLst/>
          </a:prstGeom>
        </p:spPr>
        <p:txBody>
          <a:bodyPr/>
          <a:lstStyle>
            <a:lvl1pPr>
              <a:lnSpc>
                <a:spcPct val="114000"/>
              </a:lnSpc>
              <a:spcBef>
                <a:spcPts val="800"/>
              </a:spcBef>
              <a:defRPr sz="2000"/>
            </a:lvl1pPr>
          </a:lstStyle>
          <a:p>
            <a:pPr/>
            <a:r>
              <a:t>Click to add text</a:t>
            </a:r>
          </a:p>
        </p:txBody>
      </p:sp>
      <p:sp>
        <p:nvSpPr>
          <p:cNvPr id="40" name="Text Placeholder 21"/>
          <p:cNvSpPr/>
          <p:nvPr>
            <p:ph type="body" sz="quarter" idx="34" hasCustomPrompt="1"/>
          </p:nvPr>
        </p:nvSpPr>
        <p:spPr>
          <a:xfrm>
            <a:off x="7131367" y="2846796"/>
            <a:ext cx="2560321" cy="573693"/>
          </a:xfrm>
          <a:prstGeom prst="rect">
            <a:avLst/>
          </a:prstGeom>
        </p:spPr>
        <p:txBody>
          <a:bodyPr anchor="t"/>
          <a:lstStyle>
            <a:lvl1pPr marL="182879" indent="-182879">
              <a:lnSpc>
                <a:spcPct val="100000"/>
              </a:lnSpc>
              <a:spcBef>
                <a:spcPts val="600"/>
              </a:spcBef>
              <a:buSzPct val="100000"/>
              <a:buFont typeface="Arial"/>
              <a:buChar char="•"/>
              <a:defRPr sz="1000">
                <a:solidFill>
                  <a:srgbClr val="4C483D"/>
                </a:solidFill>
                <a:latin typeface="+mn-lt"/>
                <a:ea typeface="+mn-ea"/>
                <a:cs typeface="+mn-cs"/>
                <a:sym typeface="Times New Roman"/>
              </a:defRPr>
            </a:lvl1pPr>
          </a:lstStyle>
          <a:p>
            <a:pPr/>
            <a:r>
              <a:t>Click to add text</a:t>
            </a:r>
          </a:p>
        </p:txBody>
      </p:sp>
      <p:sp>
        <p:nvSpPr>
          <p:cNvPr id="41" name="Text Placeholder 21"/>
          <p:cNvSpPr/>
          <p:nvPr>
            <p:ph type="body" sz="quarter" idx="35" hasCustomPrompt="1"/>
          </p:nvPr>
        </p:nvSpPr>
        <p:spPr>
          <a:xfrm>
            <a:off x="7131367" y="3418956"/>
            <a:ext cx="2560321" cy="237054"/>
          </a:xfrm>
          <a:prstGeom prst="rect">
            <a:avLst/>
          </a:prstGeom>
        </p:spPr>
        <p:txBody>
          <a:bodyPr/>
          <a:lstStyle>
            <a:lvl1pPr>
              <a:lnSpc>
                <a:spcPct val="114000"/>
              </a:lnSpc>
              <a:spcBef>
                <a:spcPts val="800"/>
              </a:spcBef>
              <a:defRPr b="1" sz="1300">
                <a:solidFill>
                  <a:srgbClr val="000000"/>
                </a:solidFill>
                <a:latin typeface="+mn-lt"/>
                <a:ea typeface="+mn-ea"/>
                <a:cs typeface="+mn-cs"/>
                <a:sym typeface="Times New Roman"/>
              </a:defRPr>
            </a:lvl1pPr>
          </a:lstStyle>
          <a:p>
            <a:pPr/>
            <a:r>
              <a:t>Click to add text</a:t>
            </a:r>
          </a:p>
        </p:txBody>
      </p:sp>
      <p:sp>
        <p:nvSpPr>
          <p:cNvPr id="42" name="Text Placeholder 21"/>
          <p:cNvSpPr/>
          <p:nvPr>
            <p:ph type="body" sz="quarter" idx="36" hasCustomPrompt="1"/>
          </p:nvPr>
        </p:nvSpPr>
        <p:spPr>
          <a:xfrm>
            <a:off x="7131367" y="3714257"/>
            <a:ext cx="2560321" cy="1414822"/>
          </a:xfrm>
          <a:prstGeom prst="rect">
            <a:avLst/>
          </a:prstGeom>
        </p:spPr>
        <p:txBody>
          <a:bodyPr anchor="t"/>
          <a:lstStyle>
            <a:lvl1pPr marL="182879" indent="-182879">
              <a:lnSpc>
                <a:spcPct val="100000"/>
              </a:lnSpc>
              <a:spcBef>
                <a:spcPts val="600"/>
              </a:spcBef>
              <a:buSzPct val="100000"/>
              <a:buFont typeface="Arial"/>
              <a:buChar char="•"/>
              <a:defRPr sz="1000">
                <a:solidFill>
                  <a:srgbClr val="4C483D"/>
                </a:solidFill>
                <a:latin typeface="+mn-lt"/>
                <a:ea typeface="+mn-ea"/>
                <a:cs typeface="+mn-cs"/>
                <a:sym typeface="Times New Roman"/>
              </a:defRPr>
            </a:lvl1pPr>
          </a:lstStyle>
          <a:p>
            <a:pPr/>
            <a:r>
              <a:t>Click to add text</a:t>
            </a:r>
          </a:p>
        </p:txBody>
      </p:sp>
      <p:sp>
        <p:nvSpPr>
          <p:cNvPr id="43" name="Text Placeholder 2"/>
          <p:cNvSpPr/>
          <p:nvPr>
            <p:ph type="body" sz="quarter" idx="37" hasCustomPrompt="1"/>
          </p:nvPr>
        </p:nvSpPr>
        <p:spPr>
          <a:xfrm>
            <a:off x="365759" y="3163823"/>
            <a:ext cx="2651762" cy="91441"/>
          </a:xfrm>
          <a:prstGeom prst="rect">
            <a:avLst/>
          </a:prstGeom>
          <a:blipFill>
            <a:blip r:embed="rId2"/>
            <a:stretch>
              <a:fillRect/>
            </a:stretch>
          </a:blipFill>
        </p:spPr>
        <p:txBody>
          <a:bodyPr lIns="45719" tIns="45719" rIns="45719" bIns="45719" anchor="t"/>
          <a:lstStyle>
            <a:lvl1pPr>
              <a:lnSpc>
                <a:spcPct val="100000"/>
              </a:lnSpc>
              <a:defRPr sz="100">
                <a:solidFill>
                  <a:srgbClr val="FFFFFF"/>
                </a:solidFill>
                <a:latin typeface="+mn-lt"/>
                <a:ea typeface="+mn-ea"/>
                <a:cs typeface="+mn-cs"/>
                <a:sym typeface="Times New Roman"/>
              </a:defRPr>
            </a:lvl1pPr>
          </a:lstStyle>
          <a:p>
            <a:pPr/>
            <a:r>
              <a:t> </a:t>
            </a:r>
          </a:p>
        </p:txBody>
      </p:sp>
      <p:sp>
        <p:nvSpPr>
          <p:cNvPr id="44" name="Text Placeholder 2"/>
          <p:cNvSpPr/>
          <p:nvPr>
            <p:ph type="body" sz="quarter" idx="38" hasCustomPrompt="1"/>
          </p:nvPr>
        </p:nvSpPr>
        <p:spPr>
          <a:xfrm>
            <a:off x="3749040" y="877824"/>
            <a:ext cx="2651761" cy="91441"/>
          </a:xfrm>
          <a:prstGeom prst="rect">
            <a:avLst/>
          </a:prstGeom>
          <a:blipFill>
            <a:blip r:embed="rId2"/>
            <a:stretch>
              <a:fillRect/>
            </a:stretch>
          </a:blipFill>
        </p:spPr>
        <p:txBody>
          <a:bodyPr lIns="45719" tIns="45719" rIns="45719" bIns="45719" anchor="t"/>
          <a:lstStyle>
            <a:lvl1pPr>
              <a:lnSpc>
                <a:spcPct val="100000"/>
              </a:lnSpc>
              <a:defRPr sz="100">
                <a:solidFill>
                  <a:srgbClr val="FFFFFF"/>
                </a:solidFill>
                <a:latin typeface="+mn-lt"/>
                <a:ea typeface="+mn-ea"/>
                <a:cs typeface="+mn-cs"/>
                <a:sym typeface="Times New Roman"/>
              </a:defRPr>
            </a:lvl1pPr>
          </a:lstStyle>
          <a:p>
            <a:pPr/>
            <a:r>
              <a:t> </a:t>
            </a:r>
          </a:p>
        </p:txBody>
      </p:sp>
      <p:sp>
        <p:nvSpPr>
          <p:cNvPr id="45" name="Text Placeholder 2"/>
          <p:cNvSpPr/>
          <p:nvPr>
            <p:ph type="body" sz="quarter" idx="39" hasCustomPrompt="1"/>
          </p:nvPr>
        </p:nvSpPr>
        <p:spPr>
          <a:xfrm>
            <a:off x="7132319" y="2697479"/>
            <a:ext cx="2560321" cy="91441"/>
          </a:xfrm>
          <a:prstGeom prst="rect">
            <a:avLst/>
          </a:prstGeom>
          <a:blipFill>
            <a:blip r:embed="rId2"/>
            <a:stretch>
              <a:fillRect/>
            </a:stretch>
          </a:blipFill>
        </p:spPr>
        <p:txBody>
          <a:bodyPr lIns="45719" tIns="45719" rIns="45719" bIns="45719" anchor="t"/>
          <a:lstStyle>
            <a:lvl1pPr>
              <a:lnSpc>
                <a:spcPct val="100000"/>
              </a:lnSpc>
              <a:defRPr sz="100">
                <a:solidFill>
                  <a:srgbClr val="FFFFFF"/>
                </a:solidFill>
                <a:latin typeface="+mn-lt"/>
                <a:ea typeface="+mn-ea"/>
                <a:cs typeface="+mn-cs"/>
                <a:sym typeface="Times New Roman"/>
              </a:defRPr>
            </a:lvl1pPr>
          </a:lstStyle>
          <a:p>
            <a:pPr/>
            <a:r>
              <a:t> </a:t>
            </a:r>
          </a:p>
        </p:txBody>
      </p:sp>
      <p:sp>
        <p:nvSpPr>
          <p:cNvPr id="46" name="Rectangle 24"/>
          <p:cNvSpPr/>
          <p:nvPr/>
        </p:nvSpPr>
        <p:spPr>
          <a:xfrm>
            <a:off x="6998947" y="5380556"/>
            <a:ext cx="2871366" cy="2060515"/>
          </a:xfrm>
          <a:prstGeom prst="rect">
            <a:avLst/>
          </a:prstGeom>
          <a:solidFill>
            <a:schemeClr val="accent1"/>
          </a:solidFill>
          <a:ln w="12700">
            <a:miter lim="400000"/>
          </a:ln>
        </p:spPr>
        <p:txBody>
          <a:bodyPr lIns="45719" rIns="45719"/>
          <a:lstStyle/>
          <a:p>
            <a:pPr algn="ctr">
              <a:lnSpc>
                <a:spcPct val="130000"/>
              </a:lnSpc>
              <a:defRPr>
                <a:solidFill>
                  <a:srgbClr val="FFFFFF"/>
                </a:solidFill>
              </a:defRPr>
            </a:pPr>
          </a:p>
        </p:txBody>
      </p:sp>
      <p:sp>
        <p:nvSpPr>
          <p:cNvPr id="47"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E9E8E6"/>
            </a:gs>
            <a:gs pos="50000">
              <a:srgbClr val="E0DFDE"/>
            </a:gs>
            <a:gs pos="100000">
              <a:srgbClr val="B9B8B7"/>
            </a:gs>
          </a:gsLst>
          <a:lin ang="5400000" scaled="0"/>
        </a:gradFill>
      </p:bgPr>
    </p:bg>
    <p:spTree>
      <p:nvGrpSpPr>
        <p:cNvPr id="1" name=""/>
        <p:cNvGrpSpPr/>
        <p:nvPr/>
      </p:nvGrpSpPr>
      <p:grpSpPr>
        <a:xfrm>
          <a:off x="0" y="0"/>
          <a:ext cx="0" cy="0"/>
          <a:chOff x="0" y="0"/>
          <a:chExt cx="0" cy="0"/>
        </a:xfrm>
      </p:grpSpPr>
      <p:sp>
        <p:nvSpPr>
          <p:cNvPr id="2" name="Rectangle 16"/>
          <p:cNvSpPr/>
          <p:nvPr/>
        </p:nvSpPr>
        <p:spPr>
          <a:xfrm>
            <a:off x="7038975" y="7216219"/>
            <a:ext cx="2660905" cy="95377"/>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 name="Straight Connector 18"/>
          <p:cNvSpPr/>
          <p:nvPr/>
        </p:nvSpPr>
        <p:spPr>
          <a:xfrm>
            <a:off x="7038557" y="2733674"/>
            <a:ext cx="2657893" cy="1"/>
          </a:xfrm>
          <a:prstGeom prst="line">
            <a:avLst/>
          </a:prstGeom>
          <a:ln w="25400">
            <a:solidFill>
              <a:schemeClr val="accent1"/>
            </a:solidFill>
            <a:miter/>
          </a:ln>
        </p:spPr>
        <p:txBody>
          <a:bodyPr lIns="45719" rIns="45719"/>
          <a:lstStyle/>
          <a:p>
            <a:pPr/>
          </a:p>
        </p:txBody>
      </p:sp>
      <p:sp>
        <p:nvSpPr>
          <p:cNvPr id="4" name="Texte niveau 1…"/>
          <p:cNvSpPr txBox="1"/>
          <p:nvPr>
            <p:ph type="body" idx="1" hasCustomPrompt="1"/>
          </p:nvPr>
        </p:nvSpPr>
        <p:spPr>
          <a:xfrm>
            <a:off x="365759" y="457200"/>
            <a:ext cx="2560322" cy="214884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a:r>
              <a:t>Heading text</a:t>
            </a:r>
          </a:p>
          <a:p>
            <a:pPr lvl="1"/>
            <a:r>
              <a:t/>
            </a:r>
          </a:p>
          <a:p>
            <a:pPr lvl="2"/>
            <a:r>
              <a:t/>
            </a:r>
          </a:p>
          <a:p>
            <a:pPr lvl="3"/>
            <a:r>
              <a:t/>
            </a:r>
          </a:p>
          <a:p>
            <a:pPr lvl="4"/>
            <a:r>
              <a:t/>
            </a:r>
          </a:p>
        </p:txBody>
      </p:sp>
      <p:sp>
        <p:nvSpPr>
          <p:cNvPr id="5" name="Rectangle 17"/>
          <p:cNvSpPr/>
          <p:nvPr/>
        </p:nvSpPr>
        <p:spPr>
          <a:xfrm>
            <a:off x="27609" y="1059490"/>
            <a:ext cx="3285504" cy="3703889"/>
          </a:xfrm>
          <a:prstGeom prst="rect">
            <a:avLst/>
          </a:prstGeom>
          <a:solidFill>
            <a:schemeClr val="accent1"/>
          </a:solidFill>
          <a:ln w="12700">
            <a:miter lim="400000"/>
          </a:ln>
        </p:spPr>
        <p:txBody>
          <a:bodyPr lIns="45719" rIns="45719"/>
          <a:lstStyle/>
          <a:p>
            <a:pPr algn="ctr">
              <a:lnSpc>
                <a:spcPct val="130000"/>
              </a:lnSpc>
              <a:defRPr>
                <a:solidFill>
                  <a:srgbClr val="FFFFFF"/>
                </a:solidFill>
              </a:defRPr>
            </a:pPr>
          </a:p>
        </p:txBody>
      </p:sp>
      <p:sp>
        <p:nvSpPr>
          <p:cNvPr id="6" name="Texte du titre"/>
          <p:cNvSpPr txBox="1"/>
          <p:nvPr>
            <p:ph type="title"/>
          </p:nvPr>
        </p:nvSpPr>
        <p:spPr>
          <a:xfrm>
            <a:off x="502919" y="311255"/>
            <a:ext cx="9052561" cy="12954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Texte du titre</a:t>
            </a:r>
          </a:p>
        </p:txBody>
      </p:sp>
      <p:sp>
        <p:nvSpPr>
          <p:cNvPr id="7" name="Numéro de diapositive"/>
          <p:cNvSpPr txBox="1"/>
          <p:nvPr>
            <p:ph type="sldNum" sz="quarter" idx="2"/>
          </p:nvPr>
        </p:nvSpPr>
        <p:spPr>
          <a:xfrm>
            <a:off x="4861559" y="6994313"/>
            <a:ext cx="2346961" cy="419101"/>
          </a:xfrm>
          <a:prstGeom prst="rect">
            <a:avLst/>
          </a:prstGeom>
          <a:ln w="12700">
            <a:miter lim="400000"/>
          </a:ln>
        </p:spPr>
        <p:txBody>
          <a:bodyPr wrap="none" lIns="45719" rIns="45719" anchor="ctr">
            <a:spAutoFit/>
          </a:bodyPr>
          <a:lstStyle>
            <a:lvl1pPr algn="r">
              <a:defRPr sz="13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Lst>
  <p:transition xmlns:p14="http://schemas.microsoft.com/office/powerpoint/2010/main" spd="med" advClick="1"/>
  <p:txStyles>
    <p:titleStyle>
      <a:lvl1pPr marL="0" marR="0" indent="0" algn="l" defTabSz="1005839" rtl="0" latinLnBrk="0">
        <a:lnSpc>
          <a:spcPct val="90000"/>
        </a:lnSpc>
        <a:spcBef>
          <a:spcPts val="0"/>
        </a:spcBef>
        <a:spcAft>
          <a:spcPts val="0"/>
        </a:spcAft>
        <a:buClrTx/>
        <a:buSzTx/>
        <a:buFontTx/>
        <a:buNone/>
        <a:tabLst/>
        <a:defRPr b="0" baseline="0" cap="none" i="0" spc="0" strike="noStrike" sz="3400" u="none">
          <a:solidFill>
            <a:srgbClr val="000000"/>
          </a:solidFill>
          <a:uFillTx/>
          <a:latin typeface="Arial"/>
          <a:ea typeface="Arial"/>
          <a:cs typeface="Arial"/>
          <a:sym typeface="Arial"/>
        </a:defRPr>
      </a:lvl1pPr>
      <a:lvl2pPr marL="0" marR="0" indent="0" algn="l" defTabSz="1005839" rtl="0" latinLnBrk="0">
        <a:lnSpc>
          <a:spcPct val="90000"/>
        </a:lnSpc>
        <a:spcBef>
          <a:spcPts val="0"/>
        </a:spcBef>
        <a:spcAft>
          <a:spcPts val="0"/>
        </a:spcAft>
        <a:buClrTx/>
        <a:buSzTx/>
        <a:buFontTx/>
        <a:buNone/>
        <a:tabLst/>
        <a:defRPr b="0" baseline="0" cap="none" i="0" spc="0" strike="noStrike" sz="3400" u="none">
          <a:solidFill>
            <a:srgbClr val="000000"/>
          </a:solidFill>
          <a:uFillTx/>
          <a:latin typeface="Arial"/>
          <a:ea typeface="Arial"/>
          <a:cs typeface="Arial"/>
          <a:sym typeface="Arial"/>
        </a:defRPr>
      </a:lvl2pPr>
      <a:lvl3pPr marL="0" marR="0" indent="0" algn="l" defTabSz="1005839" rtl="0" latinLnBrk="0">
        <a:lnSpc>
          <a:spcPct val="90000"/>
        </a:lnSpc>
        <a:spcBef>
          <a:spcPts val="0"/>
        </a:spcBef>
        <a:spcAft>
          <a:spcPts val="0"/>
        </a:spcAft>
        <a:buClrTx/>
        <a:buSzTx/>
        <a:buFontTx/>
        <a:buNone/>
        <a:tabLst/>
        <a:defRPr b="0" baseline="0" cap="none" i="0" spc="0" strike="noStrike" sz="3400" u="none">
          <a:solidFill>
            <a:srgbClr val="000000"/>
          </a:solidFill>
          <a:uFillTx/>
          <a:latin typeface="Arial"/>
          <a:ea typeface="Arial"/>
          <a:cs typeface="Arial"/>
          <a:sym typeface="Arial"/>
        </a:defRPr>
      </a:lvl3pPr>
      <a:lvl4pPr marL="0" marR="0" indent="0" algn="l" defTabSz="1005839" rtl="0" latinLnBrk="0">
        <a:lnSpc>
          <a:spcPct val="90000"/>
        </a:lnSpc>
        <a:spcBef>
          <a:spcPts val="0"/>
        </a:spcBef>
        <a:spcAft>
          <a:spcPts val="0"/>
        </a:spcAft>
        <a:buClrTx/>
        <a:buSzTx/>
        <a:buFontTx/>
        <a:buNone/>
        <a:tabLst/>
        <a:defRPr b="0" baseline="0" cap="none" i="0" spc="0" strike="noStrike" sz="3400" u="none">
          <a:solidFill>
            <a:srgbClr val="000000"/>
          </a:solidFill>
          <a:uFillTx/>
          <a:latin typeface="Arial"/>
          <a:ea typeface="Arial"/>
          <a:cs typeface="Arial"/>
          <a:sym typeface="Arial"/>
        </a:defRPr>
      </a:lvl4pPr>
      <a:lvl5pPr marL="0" marR="0" indent="0" algn="l" defTabSz="1005839" rtl="0" latinLnBrk="0">
        <a:lnSpc>
          <a:spcPct val="90000"/>
        </a:lnSpc>
        <a:spcBef>
          <a:spcPts val="0"/>
        </a:spcBef>
        <a:spcAft>
          <a:spcPts val="0"/>
        </a:spcAft>
        <a:buClrTx/>
        <a:buSzTx/>
        <a:buFontTx/>
        <a:buNone/>
        <a:tabLst/>
        <a:defRPr b="0" baseline="0" cap="none" i="0" spc="0" strike="noStrike" sz="3400" u="none">
          <a:solidFill>
            <a:srgbClr val="000000"/>
          </a:solidFill>
          <a:uFillTx/>
          <a:latin typeface="Arial"/>
          <a:ea typeface="Arial"/>
          <a:cs typeface="Arial"/>
          <a:sym typeface="Arial"/>
        </a:defRPr>
      </a:lvl5pPr>
      <a:lvl6pPr marL="0" marR="0" indent="0" algn="l" defTabSz="1005839" rtl="0" latinLnBrk="0">
        <a:lnSpc>
          <a:spcPct val="90000"/>
        </a:lnSpc>
        <a:spcBef>
          <a:spcPts val="0"/>
        </a:spcBef>
        <a:spcAft>
          <a:spcPts val="0"/>
        </a:spcAft>
        <a:buClrTx/>
        <a:buSzTx/>
        <a:buFontTx/>
        <a:buNone/>
        <a:tabLst/>
        <a:defRPr b="0" baseline="0" cap="none" i="0" spc="0" strike="noStrike" sz="3400" u="none">
          <a:solidFill>
            <a:srgbClr val="000000"/>
          </a:solidFill>
          <a:uFillTx/>
          <a:latin typeface="Arial"/>
          <a:ea typeface="Arial"/>
          <a:cs typeface="Arial"/>
          <a:sym typeface="Arial"/>
        </a:defRPr>
      </a:lvl6pPr>
      <a:lvl7pPr marL="0" marR="0" indent="0" algn="l" defTabSz="1005839" rtl="0" latinLnBrk="0">
        <a:lnSpc>
          <a:spcPct val="90000"/>
        </a:lnSpc>
        <a:spcBef>
          <a:spcPts val="0"/>
        </a:spcBef>
        <a:spcAft>
          <a:spcPts val="0"/>
        </a:spcAft>
        <a:buClrTx/>
        <a:buSzTx/>
        <a:buFontTx/>
        <a:buNone/>
        <a:tabLst/>
        <a:defRPr b="0" baseline="0" cap="none" i="0" spc="0" strike="noStrike" sz="3400" u="none">
          <a:solidFill>
            <a:srgbClr val="000000"/>
          </a:solidFill>
          <a:uFillTx/>
          <a:latin typeface="Arial"/>
          <a:ea typeface="Arial"/>
          <a:cs typeface="Arial"/>
          <a:sym typeface="Arial"/>
        </a:defRPr>
      </a:lvl7pPr>
      <a:lvl8pPr marL="0" marR="0" indent="0" algn="l" defTabSz="1005839" rtl="0" latinLnBrk="0">
        <a:lnSpc>
          <a:spcPct val="90000"/>
        </a:lnSpc>
        <a:spcBef>
          <a:spcPts val="0"/>
        </a:spcBef>
        <a:spcAft>
          <a:spcPts val="0"/>
        </a:spcAft>
        <a:buClrTx/>
        <a:buSzTx/>
        <a:buFontTx/>
        <a:buNone/>
        <a:tabLst/>
        <a:defRPr b="0" baseline="0" cap="none" i="0" spc="0" strike="noStrike" sz="3400" u="none">
          <a:solidFill>
            <a:srgbClr val="000000"/>
          </a:solidFill>
          <a:uFillTx/>
          <a:latin typeface="Arial"/>
          <a:ea typeface="Arial"/>
          <a:cs typeface="Arial"/>
          <a:sym typeface="Arial"/>
        </a:defRPr>
      </a:lvl8pPr>
      <a:lvl9pPr marL="0" marR="0" indent="0" algn="l" defTabSz="1005839" rtl="0" latinLnBrk="0">
        <a:lnSpc>
          <a:spcPct val="90000"/>
        </a:lnSpc>
        <a:spcBef>
          <a:spcPts val="0"/>
        </a:spcBef>
        <a:spcAft>
          <a:spcPts val="0"/>
        </a:spcAft>
        <a:buClrTx/>
        <a:buSzTx/>
        <a:buFontTx/>
        <a:buNone/>
        <a:tabLst/>
        <a:defRPr b="0" baseline="0" cap="none" i="0" spc="0" strike="noStrike" sz="3400" u="none">
          <a:solidFill>
            <a:srgbClr val="000000"/>
          </a:solidFill>
          <a:uFillTx/>
          <a:latin typeface="Arial"/>
          <a:ea typeface="Arial"/>
          <a:cs typeface="Arial"/>
          <a:sym typeface="Arial"/>
        </a:defRPr>
      </a:lvl9pPr>
    </p:titleStyle>
    <p:bodyStyle>
      <a:lvl1pPr marL="0" marR="0" indent="0" algn="l" defTabSz="1005839" rtl="0" latinLnBrk="0">
        <a:lnSpc>
          <a:spcPct val="90000"/>
        </a:lnSpc>
        <a:spcBef>
          <a:spcPts val="0"/>
        </a:spcBef>
        <a:spcAft>
          <a:spcPts val="0"/>
        </a:spcAft>
        <a:buClrTx/>
        <a:buSzTx/>
        <a:buFontTx/>
        <a:buNone/>
        <a:tabLst/>
        <a:defRPr b="0" baseline="0" cap="none" i="0" spc="0" strike="noStrike" sz="3000" u="none">
          <a:solidFill>
            <a:schemeClr val="accent1"/>
          </a:solidFill>
          <a:uFillTx/>
          <a:latin typeface="Arial"/>
          <a:ea typeface="Arial"/>
          <a:cs typeface="Arial"/>
          <a:sym typeface="Arial"/>
        </a:defRPr>
      </a:lvl1pPr>
      <a:lvl2pPr marL="0" marR="0" indent="0" algn="l" defTabSz="1005839" rtl="0" latinLnBrk="0">
        <a:lnSpc>
          <a:spcPct val="90000"/>
        </a:lnSpc>
        <a:spcBef>
          <a:spcPts val="0"/>
        </a:spcBef>
        <a:spcAft>
          <a:spcPts val="0"/>
        </a:spcAft>
        <a:buClrTx/>
        <a:buSzTx/>
        <a:buFontTx/>
        <a:buNone/>
        <a:tabLst/>
        <a:defRPr b="0" baseline="0" cap="none" i="0" spc="0" strike="noStrike" sz="3000" u="none">
          <a:solidFill>
            <a:schemeClr val="accent1"/>
          </a:solidFill>
          <a:uFillTx/>
          <a:latin typeface="Arial"/>
          <a:ea typeface="Arial"/>
          <a:cs typeface="Arial"/>
          <a:sym typeface="Arial"/>
        </a:defRPr>
      </a:lvl2pPr>
      <a:lvl3pPr marL="0" marR="0" indent="0" algn="l" defTabSz="1005839" rtl="0" latinLnBrk="0">
        <a:lnSpc>
          <a:spcPct val="90000"/>
        </a:lnSpc>
        <a:spcBef>
          <a:spcPts val="0"/>
        </a:spcBef>
        <a:spcAft>
          <a:spcPts val="0"/>
        </a:spcAft>
        <a:buClrTx/>
        <a:buSzTx/>
        <a:buFontTx/>
        <a:buNone/>
        <a:tabLst/>
        <a:defRPr b="0" baseline="0" cap="none" i="0" spc="0" strike="noStrike" sz="3000" u="none">
          <a:solidFill>
            <a:schemeClr val="accent1"/>
          </a:solidFill>
          <a:uFillTx/>
          <a:latin typeface="Arial"/>
          <a:ea typeface="Arial"/>
          <a:cs typeface="Arial"/>
          <a:sym typeface="Arial"/>
        </a:defRPr>
      </a:lvl3pPr>
      <a:lvl4pPr marL="0" marR="0" indent="0" algn="l" defTabSz="1005839" rtl="0" latinLnBrk="0">
        <a:lnSpc>
          <a:spcPct val="90000"/>
        </a:lnSpc>
        <a:spcBef>
          <a:spcPts val="0"/>
        </a:spcBef>
        <a:spcAft>
          <a:spcPts val="0"/>
        </a:spcAft>
        <a:buClrTx/>
        <a:buSzTx/>
        <a:buFontTx/>
        <a:buNone/>
        <a:tabLst/>
        <a:defRPr b="0" baseline="0" cap="none" i="0" spc="0" strike="noStrike" sz="3000" u="none">
          <a:solidFill>
            <a:schemeClr val="accent1"/>
          </a:solidFill>
          <a:uFillTx/>
          <a:latin typeface="Arial"/>
          <a:ea typeface="Arial"/>
          <a:cs typeface="Arial"/>
          <a:sym typeface="Arial"/>
        </a:defRPr>
      </a:lvl4pPr>
      <a:lvl5pPr marL="0" marR="0" indent="0" algn="l" defTabSz="1005839" rtl="0" latinLnBrk="0">
        <a:lnSpc>
          <a:spcPct val="90000"/>
        </a:lnSpc>
        <a:spcBef>
          <a:spcPts val="0"/>
        </a:spcBef>
        <a:spcAft>
          <a:spcPts val="0"/>
        </a:spcAft>
        <a:buClrTx/>
        <a:buSzTx/>
        <a:buFontTx/>
        <a:buNone/>
        <a:tabLst/>
        <a:defRPr b="0" baseline="0" cap="none" i="0" spc="0" strike="noStrike" sz="3000" u="none">
          <a:solidFill>
            <a:schemeClr val="accent1"/>
          </a:solidFill>
          <a:uFillTx/>
          <a:latin typeface="Arial"/>
          <a:ea typeface="Arial"/>
          <a:cs typeface="Arial"/>
          <a:sym typeface="Arial"/>
        </a:defRPr>
      </a:lvl5pPr>
      <a:lvl6pPr marL="2911642" marR="0" indent="-397042" algn="l" defTabSz="1005839" rtl="0" latinLnBrk="0">
        <a:lnSpc>
          <a:spcPct val="90000"/>
        </a:lnSpc>
        <a:spcBef>
          <a:spcPts val="0"/>
        </a:spcBef>
        <a:spcAft>
          <a:spcPts val="0"/>
        </a:spcAft>
        <a:buClrTx/>
        <a:buSzPct val="100000"/>
        <a:buFontTx/>
        <a:buChar char="•"/>
        <a:tabLst/>
        <a:defRPr b="0" baseline="0" cap="none" i="0" spc="0" strike="noStrike" sz="3000" u="none">
          <a:solidFill>
            <a:schemeClr val="accent1"/>
          </a:solidFill>
          <a:uFillTx/>
          <a:latin typeface="Arial"/>
          <a:ea typeface="Arial"/>
          <a:cs typeface="Arial"/>
          <a:sym typeface="Arial"/>
        </a:defRPr>
      </a:lvl6pPr>
      <a:lvl7pPr marL="3414562" marR="0" indent="-397042" algn="l" defTabSz="1005839" rtl="0" latinLnBrk="0">
        <a:lnSpc>
          <a:spcPct val="90000"/>
        </a:lnSpc>
        <a:spcBef>
          <a:spcPts val="0"/>
        </a:spcBef>
        <a:spcAft>
          <a:spcPts val="0"/>
        </a:spcAft>
        <a:buClrTx/>
        <a:buSzPct val="100000"/>
        <a:buFontTx/>
        <a:buChar char="•"/>
        <a:tabLst/>
        <a:defRPr b="0" baseline="0" cap="none" i="0" spc="0" strike="noStrike" sz="3000" u="none">
          <a:solidFill>
            <a:schemeClr val="accent1"/>
          </a:solidFill>
          <a:uFillTx/>
          <a:latin typeface="Arial"/>
          <a:ea typeface="Arial"/>
          <a:cs typeface="Arial"/>
          <a:sym typeface="Arial"/>
        </a:defRPr>
      </a:lvl7pPr>
      <a:lvl8pPr marL="3917481" marR="0" indent="-397041" algn="l" defTabSz="1005839" rtl="0" latinLnBrk="0">
        <a:lnSpc>
          <a:spcPct val="90000"/>
        </a:lnSpc>
        <a:spcBef>
          <a:spcPts val="0"/>
        </a:spcBef>
        <a:spcAft>
          <a:spcPts val="0"/>
        </a:spcAft>
        <a:buClrTx/>
        <a:buSzPct val="100000"/>
        <a:buFontTx/>
        <a:buChar char="•"/>
        <a:tabLst/>
        <a:defRPr b="0" baseline="0" cap="none" i="0" spc="0" strike="noStrike" sz="3000" u="none">
          <a:solidFill>
            <a:schemeClr val="accent1"/>
          </a:solidFill>
          <a:uFillTx/>
          <a:latin typeface="Arial"/>
          <a:ea typeface="Arial"/>
          <a:cs typeface="Arial"/>
          <a:sym typeface="Arial"/>
        </a:defRPr>
      </a:lvl8pPr>
      <a:lvl9pPr marL="4420402" marR="0" indent="-397042" algn="l" defTabSz="1005839" rtl="0" latinLnBrk="0">
        <a:lnSpc>
          <a:spcPct val="90000"/>
        </a:lnSpc>
        <a:spcBef>
          <a:spcPts val="0"/>
        </a:spcBef>
        <a:spcAft>
          <a:spcPts val="0"/>
        </a:spcAft>
        <a:buClrTx/>
        <a:buSzPct val="100000"/>
        <a:buFontTx/>
        <a:buChar char="•"/>
        <a:tabLst/>
        <a:defRPr b="0" baseline="0" cap="none" i="0" spc="0" strike="noStrike" sz="3000" u="none">
          <a:solidFill>
            <a:schemeClr val="accent1"/>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Times New Roman"/>
        </a:defRPr>
      </a:lvl1pPr>
      <a:lvl2pPr marL="0" marR="0" indent="457200" algn="r" defTabSz="9144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Times New Roman"/>
        </a:defRPr>
      </a:lvl2pPr>
      <a:lvl3pPr marL="0" marR="0" indent="914400" algn="r" defTabSz="9144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Times New Roman"/>
        </a:defRPr>
      </a:lvl3pPr>
      <a:lvl4pPr marL="0" marR="0" indent="1371600" algn="r" defTabSz="9144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Times New Roman"/>
        </a:defRPr>
      </a:lvl4pPr>
      <a:lvl5pPr marL="0" marR="0" indent="1828800" algn="r" defTabSz="9144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Times New Roman"/>
        </a:defRPr>
      </a:lvl5pPr>
      <a:lvl6pPr marL="0" marR="0" indent="2286000" algn="r" defTabSz="9144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Times New Roman"/>
        </a:defRPr>
      </a:lvl6pPr>
      <a:lvl7pPr marL="0" marR="0" indent="2743200" algn="r" defTabSz="9144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Times New Roman"/>
        </a:defRPr>
      </a:lvl7pPr>
      <a:lvl8pPr marL="0" marR="0" indent="3200400" algn="r" defTabSz="9144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Times New Roman"/>
        </a:defRPr>
      </a:lvl8pPr>
      <a:lvl9pPr marL="0" marR="0" indent="3657600" algn="r" defTabSz="9144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Times New Roman"/>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E9E8E6"/>
            </a:gs>
            <a:gs pos="50000">
              <a:srgbClr val="E0DFDE"/>
            </a:gs>
            <a:gs pos="100000">
              <a:srgbClr val="B9B8B7"/>
            </a:gs>
          </a:gsLst>
          <a:lin ang="16200000" scaled="0"/>
        </a:gradFill>
      </p:bgPr>
    </p:bg>
    <p:spTree>
      <p:nvGrpSpPr>
        <p:cNvPr id="1" name=""/>
        <p:cNvGrpSpPr/>
        <p:nvPr/>
      </p:nvGrpSpPr>
      <p:grpSpPr>
        <a:xfrm>
          <a:off x="0" y="0"/>
          <a:ext cx="0" cy="0"/>
          <a:chOff x="0" y="0"/>
          <a:chExt cx="0" cy="0"/>
        </a:xfrm>
      </p:grpSpPr>
      <p:sp>
        <p:nvSpPr>
          <p:cNvPr id="56" name="Text Placeholder 34"/>
          <p:cNvSpPr txBox="1"/>
          <p:nvPr>
            <p:ph type="subTitle" sz="quarter" idx="1"/>
          </p:nvPr>
        </p:nvSpPr>
        <p:spPr>
          <a:xfrm>
            <a:off x="94569" y="310760"/>
            <a:ext cx="3364059" cy="729615"/>
          </a:xfrm>
          <a:prstGeom prst="rect">
            <a:avLst/>
          </a:prstGeom>
        </p:spPr>
        <p:txBody>
          <a:bodyPr/>
          <a:lstStyle/>
          <a:p>
            <a:pPr/>
            <a:r>
              <a:t>Présentation</a:t>
            </a:r>
          </a:p>
        </p:txBody>
      </p:sp>
      <p:sp>
        <p:nvSpPr>
          <p:cNvPr id="57" name="Text Placeholder 33"/>
          <p:cNvSpPr/>
          <p:nvPr>
            <p:ph type="body" idx="21"/>
          </p:nvPr>
        </p:nvSpPr>
        <p:spPr>
          <a:xfrm>
            <a:off x="216166" y="1429489"/>
            <a:ext cx="2931730" cy="3123833"/>
          </a:xfrm>
          <a:prstGeom prst="rect">
            <a:avLst/>
          </a:prstGeom>
          <a:extLst>
            <a:ext uri="{C572A759-6A51-4108-AA02-DFA0A04FC94B}">
              <ma14:wrappingTextBoxFlag xmlns:ma14="http://schemas.microsoft.com/office/mac/drawingml/2011/main" val="1"/>
            </a:ext>
          </a:extLst>
        </p:spPr>
        <p:txBody>
          <a:bodyPr/>
          <a:lstStyle/>
          <a:p>
            <a:pPr algn="just">
              <a:defRPr sz="1200">
                <a:latin typeface="Arial"/>
                <a:ea typeface="Arial"/>
                <a:cs typeface="Arial"/>
                <a:sym typeface="Arial"/>
              </a:defRPr>
            </a:pPr>
            <a:r>
              <a:t>Le département d’Architecture  appartient à la faculté des sciences et forme des architectes sur 5 années, selon le système LMD (Licence Master Doctorat). </a:t>
            </a:r>
          </a:p>
          <a:p>
            <a:pPr algn="just">
              <a:defRPr sz="1200">
                <a:latin typeface="Arial"/>
                <a:ea typeface="Arial"/>
                <a:cs typeface="Arial"/>
                <a:sym typeface="Arial"/>
              </a:defRPr>
            </a:pPr>
            <a:r>
              <a:t>Cette formation répond à une demande importante du marché de l’emploi.</a:t>
            </a:r>
          </a:p>
          <a:p>
            <a:pPr algn="just">
              <a:defRPr sz="1200">
                <a:latin typeface="Arial"/>
                <a:ea typeface="Arial"/>
                <a:cs typeface="Arial"/>
                <a:sym typeface="Arial"/>
              </a:defRPr>
            </a:pPr>
            <a:r>
              <a:t>L’architecture appartient au domaine N°14 « Architecture Urbanisme et Métiers de la Ville »</a:t>
            </a:r>
          </a:p>
          <a:p>
            <a:pPr algn="just">
              <a:defRPr sz="1200">
                <a:latin typeface="Arial"/>
                <a:ea typeface="Arial"/>
                <a:cs typeface="Arial"/>
                <a:sym typeface="Arial"/>
              </a:defRPr>
            </a:pPr>
            <a:r>
              <a:t>C’est une formation pluridisciplinaire qui s’échelonne sur 05 ans, avec un cycle License de 03 ans, puis un cycle Master de  </a:t>
            </a:r>
            <a:r>
              <a:t>0</a:t>
            </a:r>
            <a:r>
              <a:t>2 ans.</a:t>
            </a:r>
          </a:p>
        </p:txBody>
      </p:sp>
      <p:sp>
        <p:nvSpPr>
          <p:cNvPr id="58" name="fold"/>
          <p:cNvSpPr/>
          <p:nvPr/>
        </p:nvSpPr>
        <p:spPr>
          <a:xfrm flipH="1">
            <a:off x="3296507" y="-162136"/>
            <a:ext cx="22354" cy="7934537"/>
          </a:xfrm>
          <a:prstGeom prst="line">
            <a:avLst/>
          </a:prstGeom>
          <a:ln w="6350">
            <a:solidFill>
              <a:srgbClr val="C8C8C8"/>
            </a:solidFill>
            <a:prstDash val="dash"/>
            <a:miter/>
          </a:ln>
        </p:spPr>
        <p:txBody>
          <a:bodyPr lIns="45719" rIns="45719"/>
          <a:lstStyle/>
          <a:p>
            <a:pPr/>
          </a:p>
        </p:txBody>
      </p:sp>
      <p:sp>
        <p:nvSpPr>
          <p:cNvPr id="59" name="fold"/>
          <p:cNvSpPr/>
          <p:nvPr/>
        </p:nvSpPr>
        <p:spPr>
          <a:xfrm flipH="1">
            <a:off x="6675119" y="0"/>
            <a:ext cx="1" cy="7772400"/>
          </a:xfrm>
          <a:prstGeom prst="line">
            <a:avLst/>
          </a:prstGeom>
          <a:ln w="6350">
            <a:solidFill>
              <a:srgbClr val="C8C8C8"/>
            </a:solidFill>
            <a:prstDash val="dash"/>
            <a:miter/>
          </a:ln>
        </p:spPr>
        <p:txBody>
          <a:bodyPr lIns="45719" rIns="45719"/>
          <a:lstStyle/>
          <a:p>
            <a:pPr/>
          </a:p>
        </p:txBody>
      </p:sp>
      <p:pic>
        <p:nvPicPr>
          <p:cNvPr id="60" name="Image 1" descr="Image 1"/>
          <p:cNvPicPr>
            <a:picLocks noChangeAspect="1"/>
          </p:cNvPicPr>
          <p:nvPr/>
        </p:nvPicPr>
        <p:blipFill>
          <a:blip r:embed="rId3">
            <a:extLst/>
          </a:blip>
          <a:srcRect l="0" t="0" r="20897" b="0"/>
          <a:stretch>
            <a:fillRect/>
          </a:stretch>
        </p:blipFill>
        <p:spPr>
          <a:xfrm>
            <a:off x="6445267" y="121817"/>
            <a:ext cx="3451877" cy="583832"/>
          </a:xfrm>
          <a:prstGeom prst="rect">
            <a:avLst/>
          </a:prstGeom>
          <a:ln w="12700">
            <a:miter lim="400000"/>
          </a:ln>
        </p:spPr>
      </p:pic>
      <p:sp>
        <p:nvSpPr>
          <p:cNvPr id="61" name="ZoneTexte 4"/>
          <p:cNvSpPr txBox="1"/>
          <p:nvPr/>
        </p:nvSpPr>
        <p:spPr>
          <a:xfrm>
            <a:off x="7007978" y="663080"/>
            <a:ext cx="2804161" cy="202394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rtl="1">
              <a:defRPr sz="1400">
                <a:solidFill>
                  <a:srgbClr val="3B3937"/>
                </a:solidFill>
                <a:latin typeface="Arial"/>
                <a:ea typeface="Arial"/>
                <a:cs typeface="Arial"/>
                <a:sym typeface="Arial"/>
              </a:defRPr>
            </a:pPr>
            <a:r>
              <a:rPr>
                <a:latin typeface="+mj-lt"/>
                <a:ea typeface="+mj-ea"/>
                <a:cs typeface="+mj-cs"/>
                <a:sym typeface="Helvetica"/>
              </a:rPr>
              <a:t>الجمهورية الجزائرية الديمقراطية الشعبية</a:t>
            </a:r>
            <a:endParaRPr sz="2400"/>
          </a:p>
          <a:p>
            <a:pPr algn="ctr">
              <a:defRPr sz="1400">
                <a:solidFill>
                  <a:srgbClr val="3B3937"/>
                </a:solidFill>
                <a:latin typeface="Arial"/>
                <a:ea typeface="Arial"/>
                <a:cs typeface="Arial"/>
                <a:sym typeface="Arial"/>
              </a:defRPr>
            </a:pPr>
            <a:r>
              <a:t>République Algérienne Démocratique et Populaire</a:t>
            </a:r>
            <a:endParaRPr sz="2400"/>
          </a:p>
          <a:p>
            <a:pPr algn="ctr" rtl="1">
              <a:defRPr sz="1400">
                <a:solidFill>
                  <a:srgbClr val="3B3937"/>
                </a:solidFill>
                <a:latin typeface="Arial"/>
                <a:ea typeface="Arial"/>
                <a:cs typeface="Arial"/>
                <a:sym typeface="Arial"/>
              </a:defRPr>
            </a:pPr>
            <a:r>
              <a:rPr>
                <a:latin typeface="+mj-lt"/>
                <a:ea typeface="+mj-ea"/>
                <a:cs typeface="+mj-cs"/>
                <a:sym typeface="Helvetica"/>
              </a:rPr>
              <a:t>وزارة التعليم العالي والبحث العلمي </a:t>
            </a:r>
            <a:endParaRPr sz="2400"/>
          </a:p>
          <a:p>
            <a:pPr algn="ctr">
              <a:defRPr sz="1400">
                <a:solidFill>
                  <a:srgbClr val="3B3937"/>
                </a:solidFill>
                <a:latin typeface="Arial"/>
                <a:ea typeface="Arial"/>
                <a:cs typeface="Arial"/>
                <a:sym typeface="Arial"/>
              </a:defRPr>
            </a:pPr>
            <a:r>
              <a:t>Ministère de l’Enseignement Supérieur et de la Recherche Scientifique</a:t>
            </a:r>
          </a:p>
          <a:p>
            <a:pPr algn="ctr">
              <a:defRPr sz="1400">
                <a:solidFill>
                  <a:srgbClr val="3B3937"/>
                </a:solidFill>
                <a:latin typeface="Arial"/>
                <a:ea typeface="Arial"/>
                <a:cs typeface="Arial"/>
                <a:sym typeface="Arial"/>
              </a:defRPr>
            </a:pPr>
            <a:r>
              <a:t>Université d’Alger 1</a:t>
            </a:r>
          </a:p>
          <a:p>
            <a:pPr algn="ctr">
              <a:defRPr sz="1400">
                <a:solidFill>
                  <a:srgbClr val="3B3937"/>
                </a:solidFill>
                <a:latin typeface="Arial"/>
                <a:ea typeface="Arial"/>
                <a:cs typeface="Arial"/>
                <a:sym typeface="Arial"/>
              </a:defRPr>
            </a:pPr>
            <a:r>
              <a:t>Benyoucef Benkhedda</a:t>
            </a:r>
          </a:p>
        </p:txBody>
      </p:sp>
      <p:sp>
        <p:nvSpPr>
          <p:cNvPr id="62" name="ZoneTexte 10"/>
          <p:cNvSpPr txBox="1"/>
          <p:nvPr/>
        </p:nvSpPr>
        <p:spPr>
          <a:xfrm>
            <a:off x="7304906" y="2780456"/>
            <a:ext cx="2292986" cy="120311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rtl="1">
              <a:defRPr sz="1400">
                <a:solidFill>
                  <a:srgbClr val="3B3937"/>
                </a:solidFill>
                <a:latin typeface="Arial"/>
                <a:ea typeface="Arial"/>
                <a:cs typeface="Arial"/>
                <a:sym typeface="Arial"/>
              </a:defRPr>
            </a:pPr>
            <a:r>
              <a:rPr>
                <a:latin typeface="+mj-lt"/>
                <a:ea typeface="+mj-ea"/>
                <a:cs typeface="+mj-cs"/>
                <a:sym typeface="Helvetica"/>
              </a:rPr>
              <a:t>كلية العلوم</a:t>
            </a:r>
            <a:endParaRPr sz="2400"/>
          </a:p>
          <a:p>
            <a:pPr algn="ctr">
              <a:defRPr sz="1400">
                <a:solidFill>
                  <a:srgbClr val="3B3937"/>
                </a:solidFill>
                <a:latin typeface="Arial"/>
                <a:ea typeface="Arial"/>
                <a:cs typeface="Arial"/>
                <a:sym typeface="Arial"/>
              </a:defRPr>
            </a:pPr>
            <a:r>
              <a:t>Faculté des Sciences</a:t>
            </a:r>
          </a:p>
          <a:p>
            <a:pPr algn="ctr" rtl="1">
              <a:defRPr sz="1400">
                <a:solidFill>
                  <a:srgbClr val="3B3937"/>
                </a:solidFill>
                <a:latin typeface="Arial"/>
                <a:ea typeface="Arial"/>
                <a:cs typeface="Arial"/>
                <a:sym typeface="Arial"/>
              </a:defRPr>
            </a:pPr>
            <a:r>
              <a:rPr>
                <a:latin typeface="+mj-lt"/>
                <a:ea typeface="+mj-ea"/>
                <a:cs typeface="+mj-cs"/>
                <a:sym typeface="Helvetica"/>
              </a:rPr>
              <a:t>قسم الهندسة المعمارية </a:t>
            </a:r>
          </a:p>
          <a:p>
            <a:pPr algn="ctr">
              <a:defRPr sz="1400">
                <a:solidFill>
                  <a:srgbClr val="3B3937"/>
                </a:solidFill>
                <a:latin typeface="Arial"/>
                <a:ea typeface="Arial"/>
                <a:cs typeface="Arial"/>
                <a:sym typeface="Arial"/>
              </a:defRPr>
            </a:pPr>
            <a:r>
              <a:t>Département Architecture</a:t>
            </a:r>
            <a:endParaRPr sz="2400"/>
          </a:p>
          <a:p>
            <a:pPr algn="ctr">
              <a:defRPr b="1" sz="1400">
                <a:latin typeface="Calibri"/>
                <a:ea typeface="Calibri"/>
                <a:cs typeface="Calibri"/>
                <a:sym typeface="Calibri"/>
              </a:defRPr>
            </a:pPr>
            <a:r>
              <a:t> </a:t>
            </a:r>
          </a:p>
        </p:txBody>
      </p:sp>
      <p:sp>
        <p:nvSpPr>
          <p:cNvPr id="63" name="Rectangle 5"/>
          <p:cNvSpPr txBox="1"/>
          <p:nvPr/>
        </p:nvSpPr>
        <p:spPr>
          <a:xfrm>
            <a:off x="6787345" y="5707955"/>
            <a:ext cx="3265863" cy="49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1400"/>
            </a:pPr>
            <a:r>
              <a:t>Portes ouvertes de l’Université d’Alger 1</a:t>
            </a:r>
          </a:p>
          <a:p>
            <a:pPr algn="ctr">
              <a:defRPr sz="1400"/>
            </a:pPr>
            <a:r>
              <a:t>2020 / 2021 </a:t>
            </a:r>
          </a:p>
        </p:txBody>
      </p:sp>
      <p:sp>
        <p:nvSpPr>
          <p:cNvPr id="64" name="Rectangle 21"/>
          <p:cNvSpPr txBox="1"/>
          <p:nvPr/>
        </p:nvSpPr>
        <p:spPr>
          <a:xfrm>
            <a:off x="7574358" y="7277944"/>
            <a:ext cx="1671400" cy="23790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100"/>
            </a:lvl1pPr>
          </a:lstStyle>
          <a:p>
            <a:pPr/>
            <a:r>
              <a:t>http://sciences.univ-alger.dz</a:t>
            </a:r>
          </a:p>
        </p:txBody>
      </p:sp>
      <p:pic>
        <p:nvPicPr>
          <p:cNvPr id="65" name="Image 6" descr="Image 6"/>
          <p:cNvPicPr>
            <a:picLocks noChangeAspect="1"/>
          </p:cNvPicPr>
          <p:nvPr/>
        </p:nvPicPr>
        <p:blipFill>
          <a:blip r:embed="rId4">
            <a:extLst/>
          </a:blip>
          <a:stretch>
            <a:fillRect/>
          </a:stretch>
        </p:blipFill>
        <p:spPr>
          <a:xfrm>
            <a:off x="7932728" y="6107126"/>
            <a:ext cx="1092133" cy="1167800"/>
          </a:xfrm>
          <a:prstGeom prst="rect">
            <a:avLst/>
          </a:prstGeom>
          <a:ln w="12700">
            <a:miter lim="400000"/>
          </a:ln>
        </p:spPr>
      </p:pic>
      <p:pic>
        <p:nvPicPr>
          <p:cNvPr id="66" name="Image 23" descr="Image 23"/>
          <p:cNvPicPr>
            <a:picLocks noChangeAspect="1"/>
          </p:cNvPicPr>
          <p:nvPr/>
        </p:nvPicPr>
        <p:blipFill>
          <a:blip r:embed="rId5">
            <a:extLst/>
          </a:blip>
          <a:stretch>
            <a:fillRect/>
          </a:stretch>
        </p:blipFill>
        <p:spPr>
          <a:xfrm>
            <a:off x="3347044" y="5060091"/>
            <a:ext cx="3313524" cy="2266450"/>
          </a:xfrm>
          <a:prstGeom prst="rect">
            <a:avLst/>
          </a:prstGeom>
          <a:ln w="12700">
            <a:miter lim="400000"/>
          </a:ln>
        </p:spPr>
      </p:pic>
      <p:pic>
        <p:nvPicPr>
          <p:cNvPr id="67" name="Image 24" descr="Image 24"/>
          <p:cNvPicPr>
            <a:picLocks noChangeAspect="1"/>
          </p:cNvPicPr>
          <p:nvPr/>
        </p:nvPicPr>
        <p:blipFill>
          <a:blip r:embed="rId6">
            <a:extLst/>
          </a:blip>
          <a:srcRect l="6736" t="0" r="0" b="0"/>
          <a:stretch>
            <a:fillRect/>
          </a:stretch>
        </p:blipFill>
        <p:spPr>
          <a:xfrm>
            <a:off x="94571" y="5062827"/>
            <a:ext cx="3179454" cy="2265421"/>
          </a:xfrm>
          <a:prstGeom prst="rect">
            <a:avLst/>
          </a:prstGeom>
          <a:ln w="12700">
            <a:miter lim="400000"/>
          </a:ln>
        </p:spPr>
      </p:pic>
      <p:pic>
        <p:nvPicPr>
          <p:cNvPr id="68" name="Image 39" descr="Image 39"/>
          <p:cNvPicPr>
            <a:picLocks noChangeAspect="1"/>
          </p:cNvPicPr>
          <p:nvPr/>
        </p:nvPicPr>
        <p:blipFill>
          <a:blip r:embed="rId7">
            <a:extLst/>
          </a:blip>
          <a:stretch>
            <a:fillRect/>
          </a:stretch>
        </p:blipFill>
        <p:spPr>
          <a:xfrm>
            <a:off x="7525223" y="3782436"/>
            <a:ext cx="1931970" cy="1931971"/>
          </a:xfrm>
          <a:prstGeom prst="rect">
            <a:avLst/>
          </a:prstGeom>
          <a:ln w="12700">
            <a:miter lim="400000"/>
          </a:ln>
        </p:spPr>
      </p:pic>
      <p:pic>
        <p:nvPicPr>
          <p:cNvPr id="69" name="Image 40" descr="Image 40"/>
          <p:cNvPicPr>
            <a:picLocks noChangeAspect="1"/>
          </p:cNvPicPr>
          <p:nvPr/>
        </p:nvPicPr>
        <p:blipFill>
          <a:blip r:embed="rId8">
            <a:extLst/>
          </a:blip>
          <a:srcRect l="0" t="23333" r="0" b="0"/>
          <a:stretch>
            <a:fillRect/>
          </a:stretch>
        </p:blipFill>
        <p:spPr>
          <a:xfrm>
            <a:off x="3351179" y="1053882"/>
            <a:ext cx="3289301" cy="1888890"/>
          </a:xfrm>
          <a:prstGeom prst="rect">
            <a:avLst/>
          </a:prstGeom>
          <a:ln w="12700">
            <a:miter lim="400000"/>
          </a:ln>
        </p:spPr>
      </p:pic>
      <p:pic>
        <p:nvPicPr>
          <p:cNvPr id="70" name="Image 41" descr="Image 41"/>
          <p:cNvPicPr>
            <a:picLocks noChangeAspect="1"/>
          </p:cNvPicPr>
          <p:nvPr/>
        </p:nvPicPr>
        <p:blipFill>
          <a:blip r:embed="rId9">
            <a:extLst/>
          </a:blip>
          <a:srcRect l="0" t="22238" r="0" b="6471"/>
          <a:stretch>
            <a:fillRect/>
          </a:stretch>
        </p:blipFill>
        <p:spPr>
          <a:xfrm>
            <a:off x="3351179" y="2999519"/>
            <a:ext cx="3289301" cy="1756474"/>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 name="Text Placeholder 115"/>
          <p:cNvSpPr txBox="1"/>
          <p:nvPr>
            <p:ph type="body" sz="quarter" idx="1"/>
          </p:nvPr>
        </p:nvSpPr>
        <p:spPr>
          <a:xfrm>
            <a:off x="380222" y="2472576"/>
            <a:ext cx="2652714" cy="350139"/>
          </a:xfrm>
          <a:prstGeom prst="rect">
            <a:avLst/>
          </a:prstGeom>
        </p:spPr>
        <p:txBody>
          <a:bodyPr/>
          <a:lstStyle/>
          <a:p>
            <a:pPr/>
            <a:r>
              <a:t>Cycle Licence (3 ans) </a:t>
            </a:r>
          </a:p>
        </p:txBody>
      </p:sp>
      <p:sp>
        <p:nvSpPr>
          <p:cNvPr id="75" name="Text Placeholder 117"/>
          <p:cNvSpPr/>
          <p:nvPr/>
        </p:nvSpPr>
        <p:spPr>
          <a:xfrm>
            <a:off x="1752600" y="2952332"/>
            <a:ext cx="1565256" cy="260799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marL="182879" indent="-182879" defTabSz="1005839">
              <a:spcBef>
                <a:spcPts val="600"/>
              </a:spcBef>
              <a:buSzPct val="100000"/>
              <a:buFont typeface="Arial"/>
              <a:buChar char="•"/>
              <a:defRPr b="1" sz="1000">
                <a:solidFill>
                  <a:srgbClr val="4C483D"/>
                </a:solidFill>
              </a:defRPr>
            </a:pPr>
            <a:r>
              <a:t>S2:</a:t>
            </a:r>
          </a:p>
          <a:p>
            <a:pPr marL="182879" indent="-182879" defTabSz="1005839">
              <a:spcBef>
                <a:spcPts val="600"/>
              </a:spcBef>
              <a:buSzPct val="100000"/>
              <a:buFont typeface="Symbol"/>
              <a:buChar char="-"/>
              <a:defRPr sz="1000">
                <a:solidFill>
                  <a:srgbClr val="4C483D"/>
                </a:solidFill>
              </a:defRPr>
            </a:pPr>
            <a:r>
              <a:t>Atelier de Projet2</a:t>
            </a:r>
          </a:p>
          <a:p>
            <a:pPr marL="182879" indent="-182879" defTabSz="1005839">
              <a:spcBef>
                <a:spcPts val="600"/>
              </a:spcBef>
              <a:buSzPct val="100000"/>
              <a:buFont typeface="Symbol"/>
              <a:buChar char="-"/>
              <a:defRPr sz="1000">
                <a:solidFill>
                  <a:srgbClr val="4C483D"/>
                </a:solidFill>
              </a:defRPr>
            </a:pPr>
            <a:r>
              <a:t>Histoire Critique de l’architecture2</a:t>
            </a:r>
          </a:p>
          <a:p>
            <a:pPr marL="182879" indent="-182879" defTabSz="1005839">
              <a:spcBef>
                <a:spcPts val="600"/>
              </a:spcBef>
              <a:buSzPct val="100000"/>
              <a:buFont typeface="Symbol"/>
              <a:buChar char="-"/>
              <a:defRPr sz="1000">
                <a:solidFill>
                  <a:srgbClr val="4C483D"/>
                </a:solidFill>
              </a:defRPr>
            </a:pPr>
            <a:r>
              <a:t>Théorie du Projet2</a:t>
            </a:r>
          </a:p>
          <a:p>
            <a:pPr marL="182879" indent="-182879" defTabSz="1005839">
              <a:spcBef>
                <a:spcPts val="600"/>
              </a:spcBef>
              <a:buSzPct val="100000"/>
              <a:buFont typeface="Symbol"/>
              <a:buChar char="-"/>
              <a:defRPr sz="1000">
                <a:solidFill>
                  <a:srgbClr val="4C483D"/>
                </a:solidFill>
              </a:defRPr>
            </a:pPr>
            <a:r>
              <a:t>Géométrie de l’espace2</a:t>
            </a:r>
          </a:p>
          <a:p>
            <a:pPr marL="182879" indent="-182879" defTabSz="1005839">
              <a:spcBef>
                <a:spcPts val="600"/>
              </a:spcBef>
              <a:buSzPct val="100000"/>
              <a:buFont typeface="Symbol"/>
              <a:buChar char="-"/>
              <a:defRPr sz="1000">
                <a:solidFill>
                  <a:srgbClr val="4C483D"/>
                </a:solidFill>
              </a:defRPr>
            </a:pPr>
            <a:r>
              <a:t>Dessin et art graphique2</a:t>
            </a:r>
          </a:p>
          <a:p>
            <a:pPr marL="182879" indent="-182879" defTabSz="1005839">
              <a:spcBef>
                <a:spcPts val="600"/>
              </a:spcBef>
              <a:buSzPct val="100000"/>
              <a:buFont typeface="Symbol"/>
              <a:buChar char="-"/>
              <a:defRPr sz="1000">
                <a:solidFill>
                  <a:srgbClr val="4C483D"/>
                </a:solidFill>
              </a:defRPr>
            </a:pPr>
            <a:r>
              <a:t>Terminologie 2</a:t>
            </a:r>
          </a:p>
          <a:p>
            <a:pPr marL="182879" indent="-182879" defTabSz="1005839">
              <a:spcBef>
                <a:spcPts val="600"/>
              </a:spcBef>
              <a:buSzPct val="100000"/>
              <a:buFont typeface="Symbol"/>
              <a:buChar char="-"/>
              <a:defRPr sz="1000">
                <a:solidFill>
                  <a:srgbClr val="4C483D"/>
                </a:solidFill>
              </a:defRPr>
            </a:pPr>
            <a:r>
              <a:t>Technologie des matériaux de construction2</a:t>
            </a:r>
          </a:p>
          <a:p>
            <a:pPr marL="182879" indent="-182879" defTabSz="1005839">
              <a:spcBef>
                <a:spcPts val="600"/>
              </a:spcBef>
              <a:buSzPct val="100000"/>
              <a:buFont typeface="Symbol"/>
              <a:buChar char="-"/>
              <a:defRPr sz="1000">
                <a:solidFill>
                  <a:srgbClr val="4C483D"/>
                </a:solidFill>
              </a:defRPr>
            </a:pPr>
            <a:r>
              <a:t>Physique du Bâtiment</a:t>
            </a:r>
          </a:p>
        </p:txBody>
      </p:sp>
      <p:sp>
        <p:nvSpPr>
          <p:cNvPr id="76" name="fold"/>
          <p:cNvSpPr/>
          <p:nvPr/>
        </p:nvSpPr>
        <p:spPr>
          <a:xfrm flipH="1">
            <a:off x="6766559" y="0"/>
            <a:ext cx="1" cy="7772400"/>
          </a:xfrm>
          <a:prstGeom prst="line">
            <a:avLst/>
          </a:prstGeom>
          <a:ln w="6350">
            <a:solidFill>
              <a:srgbClr val="C8C8C8"/>
            </a:solidFill>
            <a:prstDash val="dash"/>
            <a:miter/>
          </a:ln>
        </p:spPr>
        <p:txBody>
          <a:bodyPr lIns="45719" rIns="45719"/>
          <a:lstStyle/>
          <a:p>
            <a:pPr/>
          </a:p>
        </p:txBody>
      </p:sp>
      <p:sp>
        <p:nvSpPr>
          <p:cNvPr id="77" name="fold"/>
          <p:cNvSpPr/>
          <p:nvPr/>
        </p:nvSpPr>
        <p:spPr>
          <a:xfrm flipH="1">
            <a:off x="3383279" y="0"/>
            <a:ext cx="1" cy="7772400"/>
          </a:xfrm>
          <a:prstGeom prst="line">
            <a:avLst/>
          </a:prstGeom>
          <a:ln w="6350">
            <a:solidFill>
              <a:srgbClr val="C8C8C8"/>
            </a:solidFill>
            <a:prstDash val="dash"/>
            <a:miter/>
          </a:ln>
        </p:spPr>
        <p:txBody>
          <a:bodyPr lIns="45719" rIns="45719"/>
          <a:lstStyle/>
          <a:p>
            <a:pPr/>
          </a:p>
        </p:txBody>
      </p:sp>
      <p:pic>
        <p:nvPicPr>
          <p:cNvPr id="78" name="Espace réservé pour une image  2" descr="Espace réservé pour une image  2"/>
          <p:cNvPicPr>
            <a:picLocks noChangeAspect="1"/>
          </p:cNvPicPr>
          <p:nvPr>
            <p:ph type="pic" idx="21"/>
          </p:nvPr>
        </p:nvPicPr>
        <p:blipFill>
          <a:blip r:embed="rId2">
            <a:extLst/>
          </a:blip>
          <a:srcRect l="6016" t="0" r="6015" b="0"/>
          <a:stretch>
            <a:fillRect/>
          </a:stretch>
        </p:blipFill>
        <p:spPr>
          <a:xfrm>
            <a:off x="366713" y="457200"/>
            <a:ext cx="2652712" cy="2011680"/>
          </a:xfrm>
          <a:prstGeom prst="rect">
            <a:avLst/>
          </a:prstGeom>
        </p:spPr>
      </p:pic>
      <p:sp>
        <p:nvSpPr>
          <p:cNvPr id="79" name="Text Placeholder 117"/>
          <p:cNvSpPr/>
          <p:nvPr/>
        </p:nvSpPr>
        <p:spPr>
          <a:xfrm>
            <a:off x="148663" y="2942596"/>
            <a:ext cx="1565257" cy="2607994"/>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marL="182879" indent="-182879" defTabSz="1005839">
              <a:spcBef>
                <a:spcPts val="600"/>
              </a:spcBef>
              <a:buSzPct val="100000"/>
              <a:buFont typeface="Arial"/>
              <a:buChar char="•"/>
              <a:defRPr b="1" sz="1000">
                <a:solidFill>
                  <a:srgbClr val="4C483D"/>
                </a:solidFill>
              </a:defRPr>
            </a:pPr>
            <a:r>
              <a:t>S1:</a:t>
            </a:r>
          </a:p>
          <a:p>
            <a:pPr marL="182879" indent="-182879" defTabSz="1005839">
              <a:spcBef>
                <a:spcPts val="600"/>
              </a:spcBef>
              <a:buSzPct val="100000"/>
              <a:buFont typeface="Symbol"/>
              <a:buChar char="-"/>
              <a:defRPr sz="1000">
                <a:solidFill>
                  <a:srgbClr val="4C483D"/>
                </a:solidFill>
              </a:defRPr>
            </a:pPr>
            <a:r>
              <a:t>Atelier de Projet1</a:t>
            </a:r>
          </a:p>
          <a:p>
            <a:pPr marL="182879" indent="-182879" defTabSz="1005839">
              <a:spcBef>
                <a:spcPts val="600"/>
              </a:spcBef>
              <a:buSzPct val="100000"/>
              <a:buFont typeface="Symbol"/>
              <a:buChar char="-"/>
              <a:defRPr sz="1000">
                <a:solidFill>
                  <a:srgbClr val="4C483D"/>
                </a:solidFill>
              </a:defRPr>
            </a:pPr>
            <a:r>
              <a:t>Histoire Critique de l’architecture1</a:t>
            </a:r>
          </a:p>
          <a:p>
            <a:pPr marL="182879" indent="-182879" defTabSz="1005839">
              <a:spcBef>
                <a:spcPts val="600"/>
              </a:spcBef>
              <a:buSzPct val="100000"/>
              <a:buFont typeface="Symbol"/>
              <a:buChar char="-"/>
              <a:defRPr sz="1000">
                <a:solidFill>
                  <a:srgbClr val="4C483D"/>
                </a:solidFill>
              </a:defRPr>
            </a:pPr>
            <a:r>
              <a:t>Théorie du Projet1</a:t>
            </a:r>
          </a:p>
          <a:p>
            <a:pPr marL="182879" indent="-182879" defTabSz="1005839">
              <a:spcBef>
                <a:spcPts val="600"/>
              </a:spcBef>
              <a:buSzPct val="100000"/>
              <a:buFont typeface="Symbol"/>
              <a:buChar char="-"/>
              <a:defRPr sz="1000">
                <a:solidFill>
                  <a:srgbClr val="4C483D"/>
                </a:solidFill>
              </a:defRPr>
            </a:pPr>
            <a:r>
              <a:t>Géométrie de l’espace1</a:t>
            </a:r>
          </a:p>
          <a:p>
            <a:pPr marL="182879" indent="-182879" defTabSz="1005839">
              <a:spcBef>
                <a:spcPts val="600"/>
              </a:spcBef>
              <a:buSzPct val="100000"/>
              <a:buFont typeface="Symbol"/>
              <a:buChar char="-"/>
              <a:defRPr sz="1000">
                <a:solidFill>
                  <a:srgbClr val="4C483D"/>
                </a:solidFill>
              </a:defRPr>
            </a:pPr>
            <a:r>
              <a:t>Dessin et art graphique1</a:t>
            </a:r>
          </a:p>
          <a:p>
            <a:pPr marL="182879" indent="-182879" defTabSz="1005839">
              <a:spcBef>
                <a:spcPts val="600"/>
              </a:spcBef>
              <a:buSzPct val="100000"/>
              <a:buFont typeface="Symbol"/>
              <a:buChar char="-"/>
              <a:defRPr sz="1000">
                <a:solidFill>
                  <a:srgbClr val="4C483D"/>
                </a:solidFill>
              </a:defRPr>
            </a:pPr>
            <a:r>
              <a:t>Terminologie 1</a:t>
            </a:r>
          </a:p>
          <a:p>
            <a:pPr marL="182879" indent="-182879" defTabSz="1005839">
              <a:spcBef>
                <a:spcPts val="600"/>
              </a:spcBef>
              <a:buSzPct val="100000"/>
              <a:buFont typeface="Symbol"/>
              <a:buChar char="-"/>
              <a:defRPr sz="1000">
                <a:solidFill>
                  <a:srgbClr val="4C483D"/>
                </a:solidFill>
              </a:defRPr>
            </a:pPr>
            <a:r>
              <a:t>Technologie des matériaux de construction1</a:t>
            </a:r>
          </a:p>
          <a:p>
            <a:pPr marL="182879" indent="-182879" defTabSz="1005839">
              <a:spcBef>
                <a:spcPts val="600"/>
              </a:spcBef>
              <a:buSzPct val="100000"/>
              <a:buFont typeface="Symbol"/>
              <a:buChar char="-"/>
              <a:defRPr sz="1000">
                <a:solidFill>
                  <a:srgbClr val="4C483D"/>
                </a:solidFill>
              </a:defRPr>
            </a:pPr>
            <a:r>
              <a:t>Physique</a:t>
            </a:r>
          </a:p>
          <a:p>
            <a:pPr marL="182879" indent="-182879" defTabSz="1005839">
              <a:spcBef>
                <a:spcPts val="600"/>
              </a:spcBef>
              <a:buSzPct val="100000"/>
              <a:buFont typeface="Symbol"/>
              <a:buChar char="-"/>
              <a:defRPr sz="1000">
                <a:solidFill>
                  <a:srgbClr val="4C483D"/>
                </a:solidFill>
              </a:defRPr>
            </a:pPr>
            <a:r>
              <a:t>Mathématiques1</a:t>
            </a:r>
          </a:p>
        </p:txBody>
      </p:sp>
      <p:sp>
        <p:nvSpPr>
          <p:cNvPr id="80" name="Text Placeholder 24"/>
          <p:cNvSpPr/>
          <p:nvPr/>
        </p:nvSpPr>
        <p:spPr>
          <a:xfrm>
            <a:off x="304799" y="2819400"/>
            <a:ext cx="2652715" cy="92075"/>
          </a:xfrm>
          <a:prstGeom prst="rect">
            <a:avLst/>
          </a:prstGeom>
          <a:blipFill>
            <a:blip r:embed="rId3"/>
            <a:stretch>
              <a:fillRect/>
            </a:stretch>
          </a:blipFill>
          <a:ln w="12700">
            <a:miter lim="400000"/>
          </a:ln>
        </p:spPr>
        <p:txBody>
          <a:bodyPr lIns="45719" rIns="45719">
            <a:normAutofit fontScale="100000" lnSpcReduction="0"/>
          </a:bodyPr>
          <a:lstStyle/>
          <a:p>
            <a:pPr defTabSz="1005839">
              <a:lnSpc>
                <a:spcPct val="80000"/>
              </a:lnSpc>
              <a:defRPr sz="100">
                <a:solidFill>
                  <a:srgbClr val="FFFFFF"/>
                </a:solidFill>
              </a:defRPr>
            </a:pPr>
          </a:p>
        </p:txBody>
      </p:sp>
      <p:sp>
        <p:nvSpPr>
          <p:cNvPr id="81" name="Text Placeholder 24"/>
          <p:cNvSpPr/>
          <p:nvPr/>
        </p:nvSpPr>
        <p:spPr>
          <a:xfrm>
            <a:off x="376137" y="5484912"/>
            <a:ext cx="2652715" cy="92076"/>
          </a:xfrm>
          <a:prstGeom prst="rect">
            <a:avLst/>
          </a:prstGeom>
          <a:blipFill>
            <a:blip r:embed="rId3"/>
            <a:stretch>
              <a:fillRect/>
            </a:stretch>
          </a:blipFill>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defTabSz="1005839">
              <a:lnSpc>
                <a:spcPct val="80000"/>
              </a:lnSpc>
              <a:defRPr sz="100">
                <a:solidFill>
                  <a:srgbClr val="FFFFFF"/>
                </a:solidFill>
              </a:defRPr>
            </a:lvl1pPr>
          </a:lstStyle>
          <a:p>
            <a:pPr/>
            <a:r>
              <a:t>v</a:t>
            </a:r>
          </a:p>
        </p:txBody>
      </p:sp>
      <p:sp>
        <p:nvSpPr>
          <p:cNvPr id="82" name="Text Placeholder 117"/>
          <p:cNvSpPr/>
          <p:nvPr/>
        </p:nvSpPr>
        <p:spPr>
          <a:xfrm>
            <a:off x="1702294" y="5577306"/>
            <a:ext cx="1619348" cy="215456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marL="182879" indent="-182879" defTabSz="1005839">
              <a:spcBef>
                <a:spcPts val="600"/>
              </a:spcBef>
              <a:buSzPct val="100000"/>
              <a:buFont typeface="Arial"/>
              <a:buChar char="•"/>
              <a:defRPr b="1" sz="1000">
                <a:solidFill>
                  <a:srgbClr val="4C483D"/>
                </a:solidFill>
              </a:defRPr>
            </a:pPr>
            <a:r>
              <a:t>S4:</a:t>
            </a:r>
          </a:p>
          <a:p>
            <a:pPr marL="182879" indent="-182879" defTabSz="1005839">
              <a:spcBef>
                <a:spcPts val="600"/>
              </a:spcBef>
              <a:buSzPct val="100000"/>
              <a:buFont typeface="Symbol"/>
              <a:buChar char="-"/>
              <a:defRPr sz="1000">
                <a:solidFill>
                  <a:srgbClr val="4C483D"/>
                </a:solidFill>
              </a:defRPr>
            </a:pPr>
            <a:r>
              <a:t>Théorie de projet4</a:t>
            </a:r>
          </a:p>
          <a:p>
            <a:pPr marL="182879" indent="-182879" defTabSz="1005839">
              <a:spcBef>
                <a:spcPts val="600"/>
              </a:spcBef>
              <a:buSzPct val="100000"/>
              <a:buFont typeface="Symbol"/>
              <a:buChar char="-"/>
              <a:defRPr sz="1000">
                <a:solidFill>
                  <a:srgbClr val="4C483D"/>
                </a:solidFill>
              </a:defRPr>
            </a:pPr>
            <a:r>
              <a:t>Atelier Projet4</a:t>
            </a:r>
          </a:p>
          <a:p>
            <a:pPr marL="182879" indent="-182879" defTabSz="1005839">
              <a:spcBef>
                <a:spcPts val="600"/>
              </a:spcBef>
              <a:buSzPct val="100000"/>
              <a:buFont typeface="Symbol"/>
              <a:buChar char="-"/>
              <a:defRPr sz="1000">
                <a:solidFill>
                  <a:srgbClr val="4C483D"/>
                </a:solidFill>
              </a:defRPr>
            </a:pPr>
            <a:r>
              <a:t>Construction2</a:t>
            </a:r>
          </a:p>
          <a:p>
            <a:pPr marL="182879" indent="-182879" defTabSz="1005839">
              <a:spcBef>
                <a:spcPts val="600"/>
              </a:spcBef>
              <a:buSzPct val="100000"/>
              <a:buFont typeface="Symbol"/>
              <a:buChar char="-"/>
              <a:defRPr sz="1000">
                <a:solidFill>
                  <a:srgbClr val="4C483D"/>
                </a:solidFill>
              </a:defRPr>
            </a:pPr>
            <a:r>
              <a:t>Géographie de l’habitat/Conception assistée par ordinateur</a:t>
            </a:r>
          </a:p>
          <a:p>
            <a:pPr marL="182879" indent="-182879" defTabSz="1005839">
              <a:spcBef>
                <a:spcPts val="600"/>
              </a:spcBef>
              <a:buSzPct val="100000"/>
              <a:buFont typeface="Symbol"/>
              <a:buChar char="-"/>
              <a:defRPr sz="1000">
                <a:solidFill>
                  <a:srgbClr val="4C483D"/>
                </a:solidFill>
              </a:defRPr>
            </a:pPr>
            <a:r>
              <a:t>Résistance des matériaux2</a:t>
            </a:r>
          </a:p>
          <a:p>
            <a:pPr marL="182879" indent="-182879" defTabSz="1005839">
              <a:spcBef>
                <a:spcPts val="600"/>
              </a:spcBef>
              <a:buSzPct val="100000"/>
              <a:buFont typeface="Symbol"/>
              <a:buChar char="-"/>
              <a:defRPr sz="1000">
                <a:solidFill>
                  <a:srgbClr val="4C483D"/>
                </a:solidFill>
              </a:defRPr>
            </a:pPr>
            <a:r>
              <a:t>Séminaires et sortie s de découverte/ anthropologie de l’habitat</a:t>
            </a:r>
          </a:p>
        </p:txBody>
      </p:sp>
      <p:sp>
        <p:nvSpPr>
          <p:cNvPr id="83" name="Text Placeholder 117"/>
          <p:cNvSpPr/>
          <p:nvPr/>
        </p:nvSpPr>
        <p:spPr>
          <a:xfrm>
            <a:off x="152450" y="5581082"/>
            <a:ext cx="1565257" cy="216429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marL="182879" indent="-182879" defTabSz="1005839">
              <a:spcBef>
                <a:spcPts val="600"/>
              </a:spcBef>
              <a:buSzPct val="100000"/>
              <a:buFont typeface="Arial"/>
              <a:buChar char="•"/>
              <a:defRPr b="1" sz="1000">
                <a:solidFill>
                  <a:srgbClr val="4C483D"/>
                </a:solidFill>
              </a:defRPr>
            </a:pPr>
            <a:r>
              <a:t>S3:</a:t>
            </a:r>
          </a:p>
          <a:p>
            <a:pPr marL="182879" indent="-182879" defTabSz="1005839">
              <a:spcBef>
                <a:spcPts val="600"/>
              </a:spcBef>
              <a:buSzPct val="100000"/>
              <a:buFont typeface="Symbol"/>
              <a:buChar char="-"/>
              <a:defRPr sz="1000">
                <a:solidFill>
                  <a:srgbClr val="4C483D"/>
                </a:solidFill>
              </a:defRPr>
            </a:pPr>
            <a:r>
              <a:t>Théorie de projet3</a:t>
            </a:r>
          </a:p>
          <a:p>
            <a:pPr marL="182879" indent="-182879" defTabSz="1005839">
              <a:spcBef>
                <a:spcPts val="600"/>
              </a:spcBef>
              <a:buSzPct val="100000"/>
              <a:buFont typeface="Symbol"/>
              <a:buChar char="-"/>
              <a:defRPr sz="1000">
                <a:solidFill>
                  <a:srgbClr val="4C483D"/>
                </a:solidFill>
              </a:defRPr>
            </a:pPr>
            <a:r>
              <a:t>Atelier de Projet3</a:t>
            </a:r>
          </a:p>
          <a:p>
            <a:pPr marL="182879" indent="-182879" defTabSz="1005839">
              <a:spcBef>
                <a:spcPts val="600"/>
              </a:spcBef>
              <a:buSzPct val="100000"/>
              <a:buFont typeface="Symbol"/>
              <a:buChar char="-"/>
              <a:defRPr sz="1000">
                <a:solidFill>
                  <a:srgbClr val="4C483D"/>
                </a:solidFill>
              </a:defRPr>
            </a:pPr>
            <a:r>
              <a:t>Histoire critique de l’architecture3</a:t>
            </a:r>
          </a:p>
          <a:p>
            <a:pPr marL="182879" indent="-182879" defTabSz="1005839">
              <a:spcBef>
                <a:spcPts val="600"/>
              </a:spcBef>
              <a:buSzPct val="100000"/>
              <a:buFont typeface="Symbol"/>
              <a:buChar char="-"/>
              <a:defRPr sz="1000">
                <a:solidFill>
                  <a:srgbClr val="4C483D"/>
                </a:solidFill>
              </a:defRPr>
            </a:pPr>
            <a:r>
              <a:t>Construction1</a:t>
            </a:r>
          </a:p>
          <a:p>
            <a:pPr marL="182879" indent="-182879" defTabSz="1005839">
              <a:spcBef>
                <a:spcPts val="600"/>
              </a:spcBef>
              <a:buSzPct val="100000"/>
              <a:buFont typeface="Symbol"/>
              <a:buChar char="-"/>
              <a:defRPr sz="1000">
                <a:solidFill>
                  <a:srgbClr val="4C483D"/>
                </a:solidFill>
              </a:defRPr>
            </a:pPr>
            <a:r>
              <a:t>Analyse Spatiale</a:t>
            </a:r>
          </a:p>
          <a:p>
            <a:pPr marL="182879" indent="-182879" defTabSz="1005839">
              <a:spcBef>
                <a:spcPts val="600"/>
              </a:spcBef>
              <a:buSzPct val="100000"/>
              <a:buFont typeface="Symbol"/>
              <a:buChar char="-"/>
              <a:defRPr sz="1000">
                <a:solidFill>
                  <a:srgbClr val="4C483D"/>
                </a:solidFill>
              </a:defRPr>
            </a:pPr>
            <a:r>
              <a:t>Résistance des matériaux</a:t>
            </a:r>
          </a:p>
          <a:p>
            <a:pPr marL="182879" indent="-182879" defTabSz="1005839">
              <a:spcBef>
                <a:spcPts val="600"/>
              </a:spcBef>
              <a:buSzPct val="100000"/>
              <a:buFont typeface="Symbol"/>
              <a:buChar char="-"/>
              <a:defRPr sz="1000">
                <a:solidFill>
                  <a:srgbClr val="4C483D"/>
                </a:solidFill>
              </a:defRPr>
            </a:pPr>
            <a:r>
              <a:t>Anthropologie de l’espace</a:t>
            </a:r>
          </a:p>
        </p:txBody>
      </p:sp>
      <p:sp>
        <p:nvSpPr>
          <p:cNvPr id="84" name="Text Placeholder 117"/>
          <p:cNvSpPr/>
          <p:nvPr/>
        </p:nvSpPr>
        <p:spPr>
          <a:xfrm>
            <a:off x="5120444" y="470020"/>
            <a:ext cx="1565256" cy="260799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marL="182879" indent="-182879" algn="just" defTabSz="1005839">
              <a:spcBef>
                <a:spcPts val="600"/>
              </a:spcBef>
              <a:buSzPct val="100000"/>
              <a:buFont typeface="Arial"/>
              <a:buChar char="•"/>
              <a:defRPr b="1" sz="1000">
                <a:solidFill>
                  <a:srgbClr val="4C483D"/>
                </a:solidFill>
              </a:defRPr>
            </a:pPr>
            <a:r>
              <a:t>S6:</a:t>
            </a:r>
          </a:p>
          <a:p>
            <a:pPr marL="182879" indent="-182879" defTabSz="1005839">
              <a:spcBef>
                <a:spcPts val="600"/>
              </a:spcBef>
              <a:buSzPct val="100000"/>
              <a:buFont typeface="Symbol"/>
              <a:buChar char="-"/>
              <a:defRPr sz="1000">
                <a:solidFill>
                  <a:srgbClr val="4C483D"/>
                </a:solidFill>
              </a:defRPr>
            </a:pPr>
            <a:r>
              <a:t>Atelier projet 6</a:t>
            </a:r>
          </a:p>
          <a:p>
            <a:pPr marL="182879" indent="-182879" defTabSz="1005839">
              <a:spcBef>
                <a:spcPts val="600"/>
              </a:spcBef>
              <a:buSzPct val="100000"/>
              <a:buFont typeface="Symbol"/>
              <a:buChar char="-"/>
              <a:defRPr sz="1000">
                <a:solidFill>
                  <a:srgbClr val="4C483D"/>
                </a:solidFill>
              </a:defRPr>
            </a:pPr>
            <a:r>
              <a:t>Histoire critique de l’architecture 6</a:t>
            </a:r>
          </a:p>
          <a:p>
            <a:pPr marL="182879" indent="-182879" defTabSz="1005839">
              <a:spcBef>
                <a:spcPts val="600"/>
              </a:spcBef>
              <a:buSzPct val="100000"/>
              <a:buFont typeface="Symbol"/>
              <a:buChar char="-"/>
              <a:defRPr sz="1000">
                <a:solidFill>
                  <a:srgbClr val="4C483D"/>
                </a:solidFill>
              </a:defRPr>
            </a:pPr>
            <a:r>
              <a:t>Théorie de projet 6</a:t>
            </a:r>
          </a:p>
          <a:p>
            <a:pPr marL="182879" indent="-182879" defTabSz="1005839">
              <a:spcBef>
                <a:spcPts val="600"/>
              </a:spcBef>
              <a:buSzPct val="100000"/>
              <a:buFont typeface="Symbol"/>
              <a:buChar char="-"/>
              <a:defRPr sz="1000">
                <a:solidFill>
                  <a:srgbClr val="4C483D"/>
                </a:solidFill>
              </a:defRPr>
            </a:pPr>
            <a:r>
              <a:t>Outils et instruments d’aménagement et d’urbanisme en Algérie</a:t>
            </a:r>
          </a:p>
          <a:p>
            <a:pPr marL="182879" indent="-182879" defTabSz="1005839">
              <a:spcBef>
                <a:spcPts val="600"/>
              </a:spcBef>
              <a:buSzPct val="100000"/>
              <a:buFont typeface="Symbol"/>
              <a:buChar char="-"/>
              <a:defRPr sz="1000">
                <a:solidFill>
                  <a:srgbClr val="4C483D"/>
                </a:solidFill>
              </a:defRPr>
            </a:pPr>
            <a:r>
              <a:t>Planification et aménagement spatial 2</a:t>
            </a:r>
          </a:p>
          <a:p>
            <a:pPr marL="182879" indent="-182879" defTabSz="1005839">
              <a:spcBef>
                <a:spcPts val="600"/>
              </a:spcBef>
              <a:buSzPct val="100000"/>
              <a:buFont typeface="Symbol"/>
              <a:buChar char="-"/>
              <a:defRPr sz="1000">
                <a:solidFill>
                  <a:srgbClr val="4C483D"/>
                </a:solidFill>
              </a:defRPr>
            </a:pPr>
            <a:r>
              <a:t>Equipements du bâti 2</a:t>
            </a:r>
          </a:p>
          <a:p>
            <a:pPr marL="182879" indent="-182879" defTabSz="1005839">
              <a:spcBef>
                <a:spcPts val="600"/>
              </a:spcBef>
              <a:buSzPct val="100000"/>
              <a:buFont typeface="Symbol"/>
              <a:buChar char="-"/>
              <a:defRPr sz="1000">
                <a:solidFill>
                  <a:srgbClr val="4C483D"/>
                </a:solidFill>
              </a:defRPr>
            </a:pPr>
            <a:r>
              <a:t>Structure 2</a:t>
            </a:r>
          </a:p>
          <a:p>
            <a:pPr marL="182879" indent="-182879" defTabSz="1005839">
              <a:spcBef>
                <a:spcPts val="600"/>
              </a:spcBef>
              <a:buSzPct val="100000"/>
              <a:buFont typeface="Symbol"/>
              <a:buChar char="-"/>
              <a:defRPr sz="1000">
                <a:solidFill>
                  <a:srgbClr val="4C483D"/>
                </a:solidFill>
              </a:defRPr>
            </a:pPr>
            <a:r>
              <a:t>Modélisation et simulation (BIM) 2</a:t>
            </a:r>
          </a:p>
        </p:txBody>
      </p:sp>
      <p:sp>
        <p:nvSpPr>
          <p:cNvPr id="85" name="Text Placeholder 117"/>
          <p:cNvSpPr/>
          <p:nvPr/>
        </p:nvSpPr>
        <p:spPr>
          <a:xfrm>
            <a:off x="3516508" y="460285"/>
            <a:ext cx="1565257" cy="260799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marL="182879" indent="-182879" defTabSz="1005839">
              <a:spcBef>
                <a:spcPts val="600"/>
              </a:spcBef>
              <a:buSzPct val="100000"/>
              <a:buFont typeface="Arial"/>
              <a:buChar char="•"/>
              <a:defRPr b="1" sz="1000">
                <a:solidFill>
                  <a:srgbClr val="4C483D"/>
                </a:solidFill>
              </a:defRPr>
            </a:pPr>
            <a:r>
              <a:t>S5:</a:t>
            </a:r>
          </a:p>
          <a:p>
            <a:pPr marL="182879" indent="-182879" defTabSz="1005839">
              <a:spcBef>
                <a:spcPts val="600"/>
              </a:spcBef>
              <a:buSzPct val="100000"/>
              <a:buFont typeface="Symbol"/>
              <a:buChar char="-"/>
              <a:defRPr sz="1000">
                <a:solidFill>
                  <a:srgbClr val="4C483D"/>
                </a:solidFill>
              </a:defRPr>
            </a:pPr>
            <a:r>
              <a:t>Atelier projet 5</a:t>
            </a:r>
          </a:p>
          <a:p>
            <a:pPr marL="182879" indent="-182879" defTabSz="1005839">
              <a:spcBef>
                <a:spcPts val="600"/>
              </a:spcBef>
              <a:buSzPct val="100000"/>
              <a:buFont typeface="Symbol"/>
              <a:buChar char="-"/>
              <a:defRPr sz="1000">
                <a:solidFill>
                  <a:srgbClr val="4C483D"/>
                </a:solidFill>
              </a:defRPr>
            </a:pPr>
            <a:r>
              <a:t>Histoire critique de l’architecture 5</a:t>
            </a:r>
          </a:p>
          <a:p>
            <a:pPr marL="182879" indent="-182879" defTabSz="1005839">
              <a:spcBef>
                <a:spcPts val="600"/>
              </a:spcBef>
              <a:buSzPct val="100000"/>
              <a:buFont typeface="Symbol"/>
              <a:buChar char="-"/>
              <a:defRPr sz="1000">
                <a:solidFill>
                  <a:srgbClr val="4C483D"/>
                </a:solidFill>
              </a:defRPr>
            </a:pPr>
            <a:r>
              <a:t>Théorie de projet 5</a:t>
            </a:r>
          </a:p>
          <a:p>
            <a:pPr marL="182879" indent="-182879" defTabSz="1005839">
              <a:spcBef>
                <a:spcPts val="600"/>
              </a:spcBef>
              <a:buSzPct val="100000"/>
              <a:buFont typeface="Symbol"/>
              <a:buChar char="-"/>
              <a:defRPr sz="1000">
                <a:solidFill>
                  <a:srgbClr val="4C483D"/>
                </a:solidFill>
              </a:defRPr>
            </a:pPr>
            <a:r>
              <a:t>Introduction à l’urbanisme</a:t>
            </a:r>
          </a:p>
          <a:p>
            <a:pPr marL="182879" indent="-182879" defTabSz="1005839">
              <a:spcBef>
                <a:spcPts val="600"/>
              </a:spcBef>
              <a:buSzPct val="100000"/>
              <a:buFont typeface="Symbol"/>
              <a:buChar char="-"/>
              <a:defRPr sz="1000">
                <a:solidFill>
                  <a:srgbClr val="4C483D"/>
                </a:solidFill>
              </a:defRPr>
            </a:pPr>
            <a:r>
              <a:t>Planification et aménagement spatial</a:t>
            </a:r>
          </a:p>
          <a:p>
            <a:pPr marL="182879" indent="-182879" defTabSz="1005839">
              <a:spcBef>
                <a:spcPts val="600"/>
              </a:spcBef>
              <a:buSzPct val="100000"/>
              <a:buFont typeface="Symbol"/>
              <a:buChar char="-"/>
              <a:defRPr sz="1000">
                <a:solidFill>
                  <a:srgbClr val="4C483D"/>
                </a:solidFill>
              </a:defRPr>
            </a:pPr>
            <a:r>
              <a:t>Equipements du bâti 1</a:t>
            </a:r>
          </a:p>
          <a:p>
            <a:pPr marL="182879" indent="-182879" defTabSz="1005839">
              <a:spcBef>
                <a:spcPts val="600"/>
              </a:spcBef>
              <a:buSzPct val="100000"/>
              <a:buFont typeface="Symbol"/>
              <a:buChar char="-"/>
              <a:defRPr sz="1000">
                <a:solidFill>
                  <a:srgbClr val="4C483D"/>
                </a:solidFill>
              </a:defRPr>
            </a:pPr>
            <a:r>
              <a:t>Structure 1</a:t>
            </a:r>
          </a:p>
          <a:p>
            <a:pPr marL="182879" indent="-182879" defTabSz="1005839">
              <a:spcBef>
                <a:spcPts val="600"/>
              </a:spcBef>
              <a:buSzPct val="100000"/>
              <a:buFont typeface="Symbol"/>
              <a:buChar char="-"/>
              <a:defRPr sz="1000">
                <a:solidFill>
                  <a:srgbClr val="4C483D"/>
                </a:solidFill>
              </a:defRPr>
            </a:pPr>
            <a:r>
              <a:t>Modélisation et simulation (BIM) 1</a:t>
            </a:r>
          </a:p>
        </p:txBody>
      </p:sp>
      <p:sp>
        <p:nvSpPr>
          <p:cNvPr id="86" name="Text Placeholder 24"/>
          <p:cNvSpPr/>
          <p:nvPr/>
        </p:nvSpPr>
        <p:spPr>
          <a:xfrm>
            <a:off x="3757493" y="3232289"/>
            <a:ext cx="2652714" cy="92076"/>
          </a:xfrm>
          <a:prstGeom prst="rect">
            <a:avLst/>
          </a:prstGeom>
          <a:blipFill>
            <a:blip r:embed="rId3"/>
            <a:stretch>
              <a:fillRect/>
            </a:stretch>
          </a:blipFill>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defTabSz="1005839">
              <a:lnSpc>
                <a:spcPct val="80000"/>
              </a:lnSpc>
              <a:defRPr sz="100">
                <a:solidFill>
                  <a:srgbClr val="FFFFFF"/>
                </a:solidFill>
              </a:defRPr>
            </a:lvl1pPr>
          </a:lstStyle>
          <a:p>
            <a:pPr/>
            <a:r>
              <a:t>v</a:t>
            </a:r>
          </a:p>
        </p:txBody>
      </p:sp>
      <p:pic>
        <p:nvPicPr>
          <p:cNvPr id="87" name="Espace réservé pour une image  13" descr="Espace réservé pour une image  13"/>
          <p:cNvPicPr>
            <a:picLocks noChangeAspect="1"/>
          </p:cNvPicPr>
          <p:nvPr>
            <p:ph type="pic" idx="31"/>
          </p:nvPr>
        </p:nvPicPr>
        <p:blipFill>
          <a:blip r:embed="rId4">
            <a:extLst/>
          </a:blip>
          <a:srcRect l="32607" t="0" r="32606" b="0"/>
          <a:stretch>
            <a:fillRect/>
          </a:stretch>
        </p:blipFill>
        <p:spPr>
          <a:xfrm>
            <a:off x="3748087" y="5299914"/>
            <a:ext cx="2652713" cy="2011681"/>
          </a:xfrm>
          <a:prstGeom prst="rect">
            <a:avLst/>
          </a:prstGeom>
        </p:spPr>
      </p:pic>
      <p:pic>
        <p:nvPicPr>
          <p:cNvPr id="88" name="Image 14" descr="Image 14"/>
          <p:cNvPicPr>
            <a:picLocks noChangeAspect="1"/>
          </p:cNvPicPr>
          <p:nvPr/>
        </p:nvPicPr>
        <p:blipFill>
          <a:blip r:embed="rId5">
            <a:extLst/>
          </a:blip>
          <a:srcRect l="22312" t="9568" r="0" b="9088"/>
          <a:stretch>
            <a:fillRect/>
          </a:stretch>
        </p:blipFill>
        <p:spPr>
          <a:xfrm>
            <a:off x="3741357" y="3391346"/>
            <a:ext cx="2662514" cy="1864566"/>
          </a:xfrm>
          <a:prstGeom prst="rect">
            <a:avLst/>
          </a:prstGeom>
          <a:ln w="12700">
            <a:miter lim="400000"/>
          </a:ln>
        </p:spPr>
      </p:pic>
      <p:sp>
        <p:nvSpPr>
          <p:cNvPr id="89" name="Text Placeholder 117"/>
          <p:cNvSpPr/>
          <p:nvPr/>
        </p:nvSpPr>
        <p:spPr>
          <a:xfrm>
            <a:off x="8412084" y="473795"/>
            <a:ext cx="1565257" cy="287701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marL="182879" indent="-182879" algn="just" defTabSz="1005839">
              <a:spcBef>
                <a:spcPts val="600"/>
              </a:spcBef>
              <a:buSzPct val="100000"/>
              <a:buFont typeface="Arial"/>
              <a:buChar char="•"/>
              <a:defRPr b="1" sz="1000">
                <a:solidFill>
                  <a:srgbClr val="4C483D"/>
                </a:solidFill>
              </a:defRPr>
            </a:pPr>
            <a:r>
              <a:t>S2:</a:t>
            </a:r>
          </a:p>
          <a:p>
            <a:pPr marL="182879" indent="-182879" defTabSz="1005839">
              <a:spcBef>
                <a:spcPts val="600"/>
              </a:spcBef>
              <a:buSzPct val="100000"/>
              <a:buFont typeface="Symbol"/>
              <a:buChar char="-"/>
              <a:defRPr sz="1000">
                <a:solidFill>
                  <a:srgbClr val="4C483D"/>
                </a:solidFill>
              </a:defRPr>
            </a:pPr>
            <a:r>
              <a:t>Dossier exécution</a:t>
            </a:r>
          </a:p>
          <a:p>
            <a:pPr marL="182879" indent="-182879" defTabSz="1005839">
              <a:spcBef>
                <a:spcPts val="600"/>
              </a:spcBef>
              <a:buSzPct val="100000"/>
              <a:buFont typeface="Symbol"/>
              <a:buChar char="-"/>
              <a:defRPr sz="1000">
                <a:solidFill>
                  <a:srgbClr val="4C483D"/>
                </a:solidFill>
              </a:defRPr>
            </a:pPr>
            <a:r>
              <a:t>Initiation aux détails et corps d’état secondaire</a:t>
            </a:r>
          </a:p>
          <a:p>
            <a:pPr marL="182879" indent="-182879" defTabSz="1005839">
              <a:spcBef>
                <a:spcPts val="600"/>
              </a:spcBef>
              <a:buSzPct val="100000"/>
              <a:buFont typeface="Symbol"/>
              <a:buChar char="-"/>
              <a:defRPr sz="1000">
                <a:solidFill>
                  <a:srgbClr val="4C483D"/>
                </a:solidFill>
              </a:defRPr>
            </a:pPr>
            <a:r>
              <a:t>Structure 2</a:t>
            </a:r>
          </a:p>
          <a:p>
            <a:pPr marL="182879" indent="-182879" defTabSz="1005839">
              <a:spcBef>
                <a:spcPts val="600"/>
              </a:spcBef>
              <a:buSzPct val="100000"/>
              <a:buFont typeface="Symbol"/>
              <a:buChar char="-"/>
              <a:defRPr sz="1000">
                <a:solidFill>
                  <a:srgbClr val="4C483D"/>
                </a:solidFill>
              </a:defRPr>
            </a:pPr>
            <a:r>
              <a:t>Initiation à la rédaction d’un mémoire en architecture</a:t>
            </a:r>
          </a:p>
          <a:p>
            <a:pPr marL="182879" indent="-182879" defTabSz="1005839">
              <a:spcBef>
                <a:spcPts val="600"/>
              </a:spcBef>
              <a:buSzPct val="100000"/>
              <a:buFont typeface="Symbol"/>
              <a:buChar char="-"/>
              <a:defRPr sz="1000">
                <a:solidFill>
                  <a:srgbClr val="4C483D"/>
                </a:solidFill>
              </a:defRPr>
            </a:pPr>
            <a:r>
              <a:t>Histoire de l’architecture en Algérie XIX-XXe 2</a:t>
            </a:r>
          </a:p>
          <a:p>
            <a:pPr marL="182879" indent="-182879" defTabSz="1005839">
              <a:spcBef>
                <a:spcPts val="600"/>
              </a:spcBef>
              <a:buSzPct val="100000"/>
              <a:buFont typeface="Symbol"/>
              <a:buChar char="-"/>
              <a:defRPr sz="1000">
                <a:solidFill>
                  <a:srgbClr val="4C483D"/>
                </a:solidFill>
              </a:defRPr>
            </a:pPr>
            <a:r>
              <a:t>Equipements 2 (acoustique)</a:t>
            </a:r>
          </a:p>
          <a:p>
            <a:pPr marL="182879" indent="-182879" defTabSz="1005839">
              <a:spcBef>
                <a:spcPts val="600"/>
              </a:spcBef>
              <a:buSzPct val="100000"/>
              <a:buFont typeface="Symbol"/>
              <a:buChar char="-"/>
              <a:defRPr sz="1000">
                <a:solidFill>
                  <a:srgbClr val="4C483D"/>
                </a:solidFill>
              </a:defRPr>
            </a:pPr>
            <a:r>
              <a:t>Séminaire curriculaire</a:t>
            </a:r>
          </a:p>
          <a:p>
            <a:pPr marL="182879" indent="-182879" defTabSz="1005839">
              <a:spcBef>
                <a:spcPts val="600"/>
              </a:spcBef>
              <a:buSzPct val="100000"/>
              <a:buFont typeface="Symbol"/>
              <a:buChar char="-"/>
              <a:defRPr sz="1000">
                <a:solidFill>
                  <a:srgbClr val="4C483D"/>
                </a:solidFill>
              </a:defRPr>
            </a:pPr>
            <a:r>
              <a:t>Anglais 2</a:t>
            </a:r>
          </a:p>
        </p:txBody>
      </p:sp>
      <p:sp>
        <p:nvSpPr>
          <p:cNvPr id="90" name="Text Placeholder 117"/>
          <p:cNvSpPr/>
          <p:nvPr/>
        </p:nvSpPr>
        <p:spPr>
          <a:xfrm>
            <a:off x="6808148" y="464060"/>
            <a:ext cx="1565256" cy="260799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marL="173735" indent="-173735" defTabSz="955547">
              <a:spcBef>
                <a:spcPts val="500"/>
              </a:spcBef>
              <a:buSzPct val="100000"/>
              <a:buFont typeface="Arial"/>
              <a:buChar char="•"/>
              <a:defRPr b="1" sz="950">
                <a:solidFill>
                  <a:srgbClr val="4C483D"/>
                </a:solidFill>
              </a:defRPr>
            </a:pPr>
            <a:r>
              <a:t>S1:</a:t>
            </a:r>
          </a:p>
          <a:p>
            <a:pPr marL="173735" indent="-173735" defTabSz="955547">
              <a:spcBef>
                <a:spcPts val="500"/>
              </a:spcBef>
              <a:buSzPct val="100000"/>
              <a:buFont typeface="Symbol"/>
              <a:buChar char="-"/>
              <a:defRPr sz="950">
                <a:solidFill>
                  <a:srgbClr val="4C483D"/>
                </a:solidFill>
              </a:defRPr>
            </a:pPr>
            <a:r>
              <a:t>Programmation, esquisse et avant-projet</a:t>
            </a:r>
          </a:p>
          <a:p>
            <a:pPr marL="173735" indent="-173735" defTabSz="955547">
              <a:spcBef>
                <a:spcPts val="500"/>
              </a:spcBef>
              <a:buSzPct val="100000"/>
              <a:buFont typeface="Symbol"/>
              <a:buChar char="-"/>
              <a:defRPr sz="950">
                <a:solidFill>
                  <a:srgbClr val="4C483D"/>
                </a:solidFill>
              </a:defRPr>
            </a:pPr>
            <a:r>
              <a:t>Programmation urbaine et architecturale</a:t>
            </a:r>
          </a:p>
          <a:p>
            <a:pPr marL="173735" indent="-173735" defTabSz="955547">
              <a:spcBef>
                <a:spcPts val="500"/>
              </a:spcBef>
              <a:buSzPct val="100000"/>
              <a:buFont typeface="Symbol"/>
              <a:buChar char="-"/>
              <a:defRPr sz="950">
                <a:solidFill>
                  <a:srgbClr val="4C483D"/>
                </a:solidFill>
              </a:defRPr>
            </a:pPr>
            <a:r>
              <a:t>Structure 1</a:t>
            </a:r>
          </a:p>
          <a:p>
            <a:pPr marL="173735" indent="-173735" defTabSz="955547">
              <a:spcBef>
                <a:spcPts val="500"/>
              </a:spcBef>
              <a:buSzPct val="100000"/>
              <a:buFont typeface="Symbol"/>
              <a:buChar char="-"/>
              <a:defRPr sz="950">
                <a:solidFill>
                  <a:srgbClr val="4C483D"/>
                </a:solidFill>
              </a:defRPr>
            </a:pPr>
            <a:r>
              <a:t>Initiation à la recherche </a:t>
            </a:r>
          </a:p>
          <a:p>
            <a:pPr marL="173735" indent="-173735" defTabSz="955547">
              <a:spcBef>
                <a:spcPts val="500"/>
              </a:spcBef>
              <a:buSzPct val="100000"/>
              <a:buFont typeface="Symbol"/>
              <a:buChar char="-"/>
              <a:defRPr sz="950">
                <a:solidFill>
                  <a:srgbClr val="4C483D"/>
                </a:solidFill>
              </a:defRPr>
            </a:pPr>
            <a:r>
              <a:t>Histoire de l’architecture en Algérie XIX-XXe 1</a:t>
            </a:r>
          </a:p>
          <a:p>
            <a:pPr marL="173735" indent="-173735" defTabSz="955547">
              <a:spcBef>
                <a:spcPts val="500"/>
              </a:spcBef>
              <a:buSzPct val="100000"/>
              <a:buFont typeface="Symbol"/>
              <a:buChar char="-"/>
              <a:defRPr sz="950">
                <a:solidFill>
                  <a:srgbClr val="4C483D"/>
                </a:solidFill>
              </a:defRPr>
            </a:pPr>
            <a:r>
              <a:t>Equipements 1 (électricité et éclairage des bâtiments)</a:t>
            </a:r>
          </a:p>
          <a:p>
            <a:pPr marL="173735" indent="-173735" defTabSz="955547">
              <a:spcBef>
                <a:spcPts val="500"/>
              </a:spcBef>
              <a:buSzPct val="100000"/>
              <a:buFont typeface="Symbol"/>
              <a:buChar char="-"/>
              <a:defRPr sz="950">
                <a:solidFill>
                  <a:srgbClr val="4C483D"/>
                </a:solidFill>
              </a:defRPr>
            </a:pPr>
            <a:r>
              <a:t>Maitrise d’œuvre et maitrise d’ouvrage</a:t>
            </a:r>
          </a:p>
          <a:p>
            <a:pPr marL="173735" indent="-173735" defTabSz="955547">
              <a:spcBef>
                <a:spcPts val="500"/>
              </a:spcBef>
              <a:buSzPct val="100000"/>
              <a:buFont typeface="Symbol"/>
              <a:buChar char="-"/>
              <a:defRPr sz="950">
                <a:solidFill>
                  <a:srgbClr val="4C483D"/>
                </a:solidFill>
              </a:defRPr>
            </a:pPr>
            <a:r>
              <a:t>Voirie et réseaux divers</a:t>
            </a:r>
          </a:p>
          <a:p>
            <a:pPr marL="173735" indent="-173735" defTabSz="955547">
              <a:spcBef>
                <a:spcPts val="500"/>
              </a:spcBef>
              <a:buSzPct val="100000"/>
              <a:buFont typeface="Symbol"/>
              <a:buChar char="-"/>
              <a:defRPr sz="950">
                <a:solidFill>
                  <a:srgbClr val="4C483D"/>
                </a:solidFill>
              </a:defRPr>
            </a:pPr>
            <a:r>
              <a:t>Anglais 1</a:t>
            </a:r>
          </a:p>
        </p:txBody>
      </p:sp>
      <p:sp>
        <p:nvSpPr>
          <p:cNvPr id="91" name="Text Placeholder 24"/>
          <p:cNvSpPr/>
          <p:nvPr>
            <p:ph type="body" idx="37"/>
          </p:nvPr>
        </p:nvSpPr>
        <p:spPr>
          <a:xfrm>
            <a:off x="7017256" y="3438731"/>
            <a:ext cx="2652714" cy="92076"/>
          </a:xfrm>
          <a:prstGeom prst="rect">
            <a:avLst/>
          </a:prstGeom>
          <a:extLst>
            <a:ext uri="{C572A759-6A51-4108-AA02-DFA0A04FC94B}">
              <ma14:wrappingTextBoxFlag xmlns:ma14="http://schemas.microsoft.com/office/mac/drawingml/2011/main" val="1"/>
            </a:ext>
          </a:extLst>
        </p:spPr>
        <p:txBody>
          <a:bodyPr/>
          <a:lstStyle>
            <a:lvl1pPr>
              <a:lnSpc>
                <a:spcPct val="80000"/>
              </a:lnSpc>
            </a:lvl1pPr>
          </a:lstStyle>
          <a:p>
            <a:pPr/>
            <a:r>
              <a:t>v</a:t>
            </a:r>
          </a:p>
        </p:txBody>
      </p:sp>
      <p:sp>
        <p:nvSpPr>
          <p:cNvPr id="92" name="Text Placeholder 115"/>
          <p:cNvSpPr txBox="1"/>
          <p:nvPr/>
        </p:nvSpPr>
        <p:spPr>
          <a:xfrm>
            <a:off x="7017555" y="-1"/>
            <a:ext cx="2652713" cy="35014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lvl1pPr defTabSz="1005839">
              <a:lnSpc>
                <a:spcPct val="114000"/>
              </a:lnSpc>
              <a:spcBef>
                <a:spcPts val="800"/>
              </a:spcBef>
              <a:defRPr sz="2000">
                <a:solidFill>
                  <a:schemeClr val="accent1"/>
                </a:solidFill>
                <a:latin typeface="Arial"/>
                <a:ea typeface="Arial"/>
                <a:cs typeface="Arial"/>
                <a:sym typeface="Arial"/>
              </a:defRPr>
            </a:lvl1pPr>
          </a:lstStyle>
          <a:p>
            <a:pPr/>
            <a:r>
              <a:t>Cycle Master (2 ans) </a:t>
            </a:r>
          </a:p>
        </p:txBody>
      </p:sp>
      <p:sp>
        <p:nvSpPr>
          <p:cNvPr id="93" name="Text Placeholder 117"/>
          <p:cNvSpPr/>
          <p:nvPr/>
        </p:nvSpPr>
        <p:spPr>
          <a:xfrm>
            <a:off x="8439105" y="3558158"/>
            <a:ext cx="1565256" cy="287701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marL="182879" indent="-182879" algn="just" defTabSz="1005839">
              <a:spcBef>
                <a:spcPts val="600"/>
              </a:spcBef>
              <a:buSzPct val="100000"/>
              <a:buFont typeface="Arial"/>
              <a:buChar char="•"/>
              <a:defRPr b="1" sz="1000">
                <a:solidFill>
                  <a:srgbClr val="4C483D"/>
                </a:solidFill>
              </a:defRPr>
            </a:pPr>
            <a:r>
              <a:t>S4:</a:t>
            </a:r>
          </a:p>
          <a:p>
            <a:pPr marL="182879" indent="-182879" defTabSz="1005839">
              <a:spcBef>
                <a:spcPts val="600"/>
              </a:spcBef>
              <a:buSzPct val="100000"/>
              <a:buFont typeface="Symbol"/>
              <a:buChar char="-"/>
              <a:defRPr sz="1000">
                <a:solidFill>
                  <a:srgbClr val="4C483D"/>
                </a:solidFill>
              </a:defRPr>
            </a:pPr>
            <a:r>
              <a:t>Projet de fin d’étude</a:t>
            </a:r>
          </a:p>
          <a:p>
            <a:pPr marL="182879" indent="-182879" defTabSz="1005839">
              <a:spcBef>
                <a:spcPts val="600"/>
              </a:spcBef>
              <a:buSzPct val="100000"/>
              <a:buFont typeface="Symbol"/>
              <a:buChar char="-"/>
              <a:defRPr sz="1000">
                <a:solidFill>
                  <a:srgbClr val="4C483D"/>
                </a:solidFill>
              </a:defRPr>
            </a:pPr>
            <a:r>
              <a:t>Mémoire de fin d’étude</a:t>
            </a:r>
          </a:p>
        </p:txBody>
      </p:sp>
      <p:sp>
        <p:nvSpPr>
          <p:cNvPr id="94" name="Text Placeholder 117"/>
          <p:cNvSpPr/>
          <p:nvPr>
            <p:ph type="body" idx="22"/>
          </p:nvPr>
        </p:nvSpPr>
        <p:spPr>
          <a:xfrm>
            <a:off x="6835168" y="3548422"/>
            <a:ext cx="1565256" cy="2607994"/>
          </a:xfrm>
          <a:prstGeom prst="rect">
            <a:avLst/>
          </a:prstGeom>
          <a:extLst>
            <a:ext uri="{C572A759-6A51-4108-AA02-DFA0A04FC94B}">
              <ma14:wrappingTextBoxFlag xmlns:ma14="http://schemas.microsoft.com/office/mac/drawingml/2011/main" val="1"/>
            </a:ext>
          </a:extLst>
        </p:spPr>
        <p:txBody>
          <a:bodyPr/>
          <a:lstStyle/>
          <a:p>
            <a:pPr>
              <a:defRPr b="1"/>
            </a:pPr>
            <a:r>
              <a:t>S3:</a:t>
            </a:r>
          </a:p>
          <a:p>
            <a:pPr>
              <a:buFont typeface="Symbol"/>
              <a:buChar char="-"/>
            </a:pPr>
            <a:r>
              <a:t>Enoncé théorique du projet / mémoire</a:t>
            </a:r>
          </a:p>
          <a:p>
            <a:pPr>
              <a:buFont typeface="Symbol"/>
              <a:buChar char="-"/>
            </a:pPr>
            <a:r>
              <a:t>Matière d’appui 1</a:t>
            </a:r>
          </a:p>
          <a:p>
            <a:pPr>
              <a:buFont typeface="Symbol"/>
              <a:buChar char="-"/>
            </a:pPr>
            <a:r>
              <a:t>Matière d’appui 2</a:t>
            </a:r>
          </a:p>
          <a:p>
            <a:pPr>
              <a:buFont typeface="Symbol"/>
              <a:buChar char="-"/>
            </a:pPr>
            <a:r>
              <a:t>Stage de mise en situation professionnelle </a:t>
            </a:r>
          </a:p>
          <a:p>
            <a:pPr>
              <a:buFont typeface="Symbol"/>
              <a:buChar char="-"/>
            </a:pPr>
            <a:r>
              <a:t>Séminaire sur l’actualité architecturale</a:t>
            </a:r>
          </a:p>
        </p:txBody>
      </p:sp>
      <p:sp>
        <p:nvSpPr>
          <p:cNvPr id="95" name="Text Placeholder 33"/>
          <p:cNvSpPr txBox="1"/>
          <p:nvPr/>
        </p:nvSpPr>
        <p:spPr>
          <a:xfrm>
            <a:off x="7014485" y="5405906"/>
            <a:ext cx="2840291" cy="200981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lgn="just" defTabSz="935431">
              <a:lnSpc>
                <a:spcPct val="90000"/>
              </a:lnSpc>
              <a:spcBef>
                <a:spcPts val="1000"/>
              </a:spcBef>
              <a:defRPr sz="930">
                <a:solidFill>
                  <a:srgbClr val="FFFFFF"/>
                </a:solidFill>
              </a:defRPr>
            </a:pPr>
            <a:r>
              <a:t>Il existe divers débouchés possibles à l’issue des études d’architecture, parmi lesquels : </a:t>
            </a:r>
            <a:endParaRPr sz="1860"/>
          </a:p>
          <a:p>
            <a:pPr algn="just" defTabSz="935431">
              <a:lnSpc>
                <a:spcPct val="90000"/>
              </a:lnSpc>
              <a:spcBef>
                <a:spcPts val="1000"/>
              </a:spcBef>
              <a:defRPr sz="930">
                <a:solidFill>
                  <a:srgbClr val="FFFFFF"/>
                </a:solidFill>
              </a:defRPr>
            </a:pPr>
            <a:r>
              <a:t>L’activité libérale (agences d’architecture, bureaux d’études techniques, expertise, etc…)</a:t>
            </a:r>
            <a:endParaRPr sz="1860"/>
          </a:p>
          <a:p>
            <a:pPr algn="just" defTabSz="935431">
              <a:lnSpc>
                <a:spcPct val="90000"/>
              </a:lnSpc>
              <a:spcBef>
                <a:spcPts val="1000"/>
              </a:spcBef>
              <a:defRPr sz="930">
                <a:solidFill>
                  <a:srgbClr val="FFFFFF"/>
                </a:solidFill>
              </a:defRPr>
            </a:pPr>
            <a:r>
              <a:t>Les bureaux d’études du secteur public, des diverses administrations et institutions sous tutelle des Ministères de l’Habitat, de la Culture, de l’Environnement, etc…</a:t>
            </a:r>
            <a:endParaRPr sz="1860"/>
          </a:p>
          <a:p>
            <a:pPr algn="just" defTabSz="935431">
              <a:lnSpc>
                <a:spcPct val="90000"/>
              </a:lnSpc>
              <a:spcBef>
                <a:spcPts val="1000"/>
              </a:spcBef>
              <a:defRPr sz="930">
                <a:solidFill>
                  <a:srgbClr val="FFFFFF"/>
                </a:solidFill>
              </a:defRPr>
            </a:pPr>
            <a:r>
              <a:t>Le suivi de chantier et  les  entreprises de réalisation</a:t>
            </a:r>
            <a:endParaRPr sz="1860"/>
          </a:p>
          <a:p>
            <a:pPr algn="just" defTabSz="935431">
              <a:lnSpc>
                <a:spcPct val="90000"/>
              </a:lnSpc>
              <a:spcBef>
                <a:spcPts val="1000"/>
              </a:spcBef>
              <a:defRPr sz="930">
                <a:solidFill>
                  <a:srgbClr val="FFFFFF"/>
                </a:solidFill>
              </a:defRPr>
            </a:pPr>
            <a:r>
              <a:t>Le secteur commercial, délégation et marketing, etc…</a:t>
            </a:r>
          </a:p>
          <a:p>
            <a:pPr algn="just" defTabSz="935431">
              <a:lnSpc>
                <a:spcPct val="90000"/>
              </a:lnSpc>
              <a:spcBef>
                <a:spcPts val="1000"/>
              </a:spcBef>
              <a:defRPr sz="930">
                <a:solidFill>
                  <a:srgbClr val="FFFFFF"/>
                </a:solidFill>
              </a:defRPr>
            </a:pPr>
            <a:r>
              <a:t>La post-graduation et l’enseignement de l’architecture et de l’urbanisme…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Red Brochure 11 x 8.5">
  <a:themeElements>
    <a:clrScheme name="Red Brochure 11 x 8.5">
      <a:dk1>
        <a:srgbClr val="000000"/>
      </a:dk1>
      <a:lt1>
        <a:srgbClr val="FFFFFF"/>
      </a:lt1>
      <a:dk2>
        <a:srgbClr val="A7A7A7"/>
      </a:dk2>
      <a:lt2>
        <a:srgbClr val="535353"/>
      </a:lt2>
      <a:accent1>
        <a:srgbClr val="F24F4F"/>
      </a:accent1>
      <a:accent2>
        <a:srgbClr val="8DBB70"/>
      </a:accent2>
      <a:accent3>
        <a:srgbClr val="F0BB44"/>
      </a:accent3>
      <a:accent4>
        <a:srgbClr val="61ADBF"/>
      </a:accent4>
      <a:accent5>
        <a:srgbClr val="A3648B"/>
      </a:accent5>
      <a:accent6>
        <a:srgbClr val="F8943F"/>
      </a:accent6>
      <a:hlink>
        <a:srgbClr val="0000FF"/>
      </a:hlink>
      <a:folHlink>
        <a:srgbClr val="FF00FF"/>
      </a:folHlink>
    </a:clrScheme>
    <a:fontScheme name="Red Brochure 11 x 8.5">
      <a:majorFont>
        <a:latin typeface="Helvetica"/>
        <a:ea typeface="Helvetica"/>
        <a:cs typeface="Helvetica"/>
      </a:majorFont>
      <a:minorFont>
        <a:latin typeface="Times New Roman"/>
        <a:ea typeface="Times New Roman"/>
        <a:cs typeface="Times New Roman"/>
      </a:minorFont>
    </a:fontScheme>
    <a:fmtScheme name="Red Brochure 11 x 8.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Red Brochure 11 x 8.5">
  <a:themeElements>
    <a:clrScheme name="Red Brochure 11 x 8.5">
      <a:dk1>
        <a:srgbClr val="000000"/>
      </a:dk1>
      <a:lt1>
        <a:srgbClr val="FFFFFF"/>
      </a:lt1>
      <a:dk2>
        <a:srgbClr val="A7A7A7"/>
      </a:dk2>
      <a:lt2>
        <a:srgbClr val="535353"/>
      </a:lt2>
      <a:accent1>
        <a:srgbClr val="F24F4F"/>
      </a:accent1>
      <a:accent2>
        <a:srgbClr val="8DBB70"/>
      </a:accent2>
      <a:accent3>
        <a:srgbClr val="F0BB44"/>
      </a:accent3>
      <a:accent4>
        <a:srgbClr val="61ADBF"/>
      </a:accent4>
      <a:accent5>
        <a:srgbClr val="A3648B"/>
      </a:accent5>
      <a:accent6>
        <a:srgbClr val="F8943F"/>
      </a:accent6>
      <a:hlink>
        <a:srgbClr val="0000FF"/>
      </a:hlink>
      <a:folHlink>
        <a:srgbClr val="FF00FF"/>
      </a:folHlink>
    </a:clrScheme>
    <a:fontScheme name="Red Brochure 11 x 8.5">
      <a:majorFont>
        <a:latin typeface="Helvetica"/>
        <a:ea typeface="Helvetica"/>
        <a:cs typeface="Helvetica"/>
      </a:majorFont>
      <a:minorFont>
        <a:latin typeface="Times New Roman"/>
        <a:ea typeface="Times New Roman"/>
        <a:cs typeface="Times New Roman"/>
      </a:minorFont>
    </a:fontScheme>
    <a:fmtScheme name="Red Brochure 11 x 8.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